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7"/>
  </p:notesMasterIdLst>
  <p:sldIdLst>
    <p:sldId id="256" r:id="rId2"/>
    <p:sldId id="293" r:id="rId3"/>
    <p:sldId id="301" r:id="rId4"/>
    <p:sldId id="295" r:id="rId5"/>
    <p:sldId id="298" r:id="rId6"/>
    <p:sldId id="299" r:id="rId7"/>
    <p:sldId id="302" r:id="rId8"/>
    <p:sldId id="297" r:id="rId9"/>
    <p:sldId id="288" r:id="rId10"/>
    <p:sldId id="289" r:id="rId11"/>
    <p:sldId id="290" r:id="rId12"/>
    <p:sldId id="267" r:id="rId13"/>
    <p:sldId id="268" r:id="rId14"/>
    <p:sldId id="287" r:id="rId15"/>
    <p:sldId id="273" r:id="rId16"/>
    <p:sldId id="258" r:id="rId17"/>
    <p:sldId id="266" r:id="rId18"/>
    <p:sldId id="259" r:id="rId19"/>
    <p:sldId id="260" r:id="rId20"/>
    <p:sldId id="261" r:id="rId21"/>
    <p:sldId id="264" r:id="rId22"/>
    <p:sldId id="262" r:id="rId23"/>
    <p:sldId id="263" r:id="rId24"/>
    <p:sldId id="283" r:id="rId25"/>
    <p:sldId id="282" r:id="rId26"/>
    <p:sldId id="275" r:id="rId27"/>
    <p:sldId id="284" r:id="rId28"/>
    <p:sldId id="300" r:id="rId29"/>
    <p:sldId id="285" r:id="rId30"/>
    <p:sldId id="286" r:id="rId31"/>
    <p:sldId id="277" r:id="rId32"/>
    <p:sldId id="291" r:id="rId33"/>
    <p:sldId id="292" r:id="rId34"/>
    <p:sldId id="294" r:id="rId35"/>
    <p:sldId id="269"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9" autoAdjust="0"/>
    <p:restoredTop sz="93615" autoAdjust="0"/>
  </p:normalViewPr>
  <p:slideViewPr>
    <p:cSldViewPr>
      <p:cViewPr>
        <p:scale>
          <a:sx n="100" d="100"/>
          <a:sy n="100" d="100"/>
        </p:scale>
        <p:origin x="324" y="-14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604676227065821E-2"/>
          <c:y val="0.22035452083933721"/>
          <c:w val="0.9206304284428215"/>
          <c:h val="0.71045411779089562"/>
        </c:manualLayout>
      </c:layout>
      <c:lineChart>
        <c:grouping val="standard"/>
        <c:varyColors val="0"/>
        <c:ser>
          <c:idx val="0"/>
          <c:order val="0"/>
          <c:tx>
            <c:strRef>
              <c:f>Лист1!$B$1</c:f>
              <c:strCache>
                <c:ptCount val="1"/>
                <c:pt idx="0">
                  <c:v>Ряд 1</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Лист1!$A$2:$A$6</c:f>
              <c:strCache>
                <c:ptCount val="5"/>
                <c:pt idx="0">
                  <c:v>до 30 лет</c:v>
                </c:pt>
                <c:pt idx="1">
                  <c:v>к 40 годам</c:v>
                </c:pt>
                <c:pt idx="2">
                  <c:v>к 50 годам</c:v>
                </c:pt>
                <c:pt idx="3">
                  <c:v>к 60 годам</c:v>
                </c:pt>
                <c:pt idx="4">
                  <c:v>от 60 лет</c:v>
                </c:pt>
              </c:strCache>
            </c:strRef>
          </c:cat>
          <c:val>
            <c:numRef>
              <c:f>Лист1!$B$2:$B$6</c:f>
              <c:numCache>
                <c:formatCode>0%</c:formatCode>
                <c:ptCount val="5"/>
                <c:pt idx="0">
                  <c:v>0.03</c:v>
                </c:pt>
                <c:pt idx="1">
                  <c:v>0.08</c:v>
                </c:pt>
                <c:pt idx="2">
                  <c:v>0.16</c:v>
                </c:pt>
                <c:pt idx="3">
                  <c:v>0.2</c:v>
                </c:pt>
                <c:pt idx="4">
                  <c:v>0.3</c:v>
                </c:pt>
              </c:numCache>
            </c:numRef>
          </c:val>
          <c:smooth val="0"/>
          <c:extLst>
            <c:ext xmlns:c16="http://schemas.microsoft.com/office/drawing/2014/chart" uri="{C3380CC4-5D6E-409C-BE32-E72D297353CC}">
              <c16:uniqueId val="{00000000-3D37-4629-A146-4E516C78C47B}"/>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367137408"/>
        <c:axId val="367136424"/>
      </c:lineChart>
      <c:catAx>
        <c:axId val="36713740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ru-RU"/>
          </a:p>
        </c:txPr>
        <c:crossAx val="367136424"/>
        <c:crosses val="autoZero"/>
        <c:auto val="1"/>
        <c:lblAlgn val="ctr"/>
        <c:lblOffset val="100"/>
        <c:noMultiLvlLbl val="0"/>
      </c:catAx>
      <c:valAx>
        <c:axId val="3671364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ru-RU"/>
          </a:p>
        </c:txPr>
        <c:crossAx val="367137408"/>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D1D0AB-16F2-489E-B950-CF2D198E7D74}"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0CAAF764-2B2F-4F2A-A291-58C1A30611EC}">
      <dgm:prSet custT="1"/>
      <dgm:spPr/>
      <dgm:t>
        <a:bodyPr/>
        <a:lstStyle/>
        <a:p>
          <a:r>
            <a:rPr lang="ru-RU" sz="1400" dirty="0"/>
            <a:t>Остеоартроз - наиболее часто встречаемое деструктивное заболевание суставов; </a:t>
          </a:r>
          <a:endParaRPr lang="en-US" sz="1400" dirty="0"/>
        </a:p>
      </dgm:t>
    </dgm:pt>
    <dgm:pt modelId="{886C6262-C54B-4377-967E-629A1C9FC1A9}" type="parTrans" cxnId="{6257AA8F-7C57-4EFD-8D62-A3344495BF26}">
      <dgm:prSet/>
      <dgm:spPr/>
      <dgm:t>
        <a:bodyPr/>
        <a:lstStyle/>
        <a:p>
          <a:endParaRPr lang="en-US"/>
        </a:p>
      </dgm:t>
    </dgm:pt>
    <dgm:pt modelId="{AF439B0F-F94D-493F-9CC1-CA751612FEAA}" type="sibTrans" cxnId="{6257AA8F-7C57-4EFD-8D62-A3344495BF26}">
      <dgm:prSet/>
      <dgm:spPr/>
      <dgm:t>
        <a:bodyPr/>
        <a:lstStyle/>
        <a:p>
          <a:endParaRPr lang="en-US"/>
        </a:p>
      </dgm:t>
    </dgm:pt>
    <dgm:pt modelId="{8F6FCA5F-DB6F-4FA5-826E-1C24842CFFDA}">
      <dgm:prSet custT="1"/>
      <dgm:spPr/>
      <dgm:t>
        <a:bodyPr/>
        <a:lstStyle/>
        <a:p>
          <a:r>
            <a:rPr lang="ru-RU" sz="1400" dirty="0"/>
            <a:t>По тяжести нарушения функций преобладает артроз тазобедренного и коленного суставов; </a:t>
          </a:r>
          <a:endParaRPr lang="en-US" sz="1400" dirty="0"/>
        </a:p>
      </dgm:t>
    </dgm:pt>
    <dgm:pt modelId="{4D5C7E38-E40B-4351-B558-03639BCB661F}" type="parTrans" cxnId="{5A78916D-CF1C-485A-90A6-2B0CD3D53498}">
      <dgm:prSet/>
      <dgm:spPr/>
      <dgm:t>
        <a:bodyPr/>
        <a:lstStyle/>
        <a:p>
          <a:endParaRPr lang="en-US"/>
        </a:p>
      </dgm:t>
    </dgm:pt>
    <dgm:pt modelId="{B8A1F966-14B7-4AF5-B76E-E7C627B6CC55}" type="sibTrans" cxnId="{5A78916D-CF1C-485A-90A6-2B0CD3D53498}">
      <dgm:prSet/>
      <dgm:spPr/>
      <dgm:t>
        <a:bodyPr/>
        <a:lstStyle/>
        <a:p>
          <a:endParaRPr lang="en-US"/>
        </a:p>
      </dgm:t>
    </dgm:pt>
    <dgm:pt modelId="{59BA1E2A-6872-4EA9-B9FD-C03B978189F1}">
      <dgm:prSet custT="1"/>
      <dgm:spPr/>
      <dgm:t>
        <a:bodyPr/>
        <a:lstStyle/>
        <a:p>
          <a:r>
            <a:rPr lang="ru-RU" sz="1400" dirty="0"/>
            <a:t>Вероятность выявления остеоартроза коленного сустава меняется с возрастом: до 30 лет от гонартроза страдают 3% населения, к 40 годам – 8%, к 50 годам – 16%, к 60 – 20%, старше 60 лет – свыше 30% населения. Лица старше 65 лет имеют рентгенологические признаки гонартроза: женщины 68%, мужчины – 58%;</a:t>
          </a:r>
          <a:endParaRPr lang="en-US" sz="1400" dirty="0"/>
        </a:p>
      </dgm:t>
    </dgm:pt>
    <dgm:pt modelId="{397EF4EB-4238-413D-B576-CF31EED87B58}" type="parTrans" cxnId="{81F02898-98AA-489E-93B3-FDF498EB8B62}">
      <dgm:prSet/>
      <dgm:spPr/>
      <dgm:t>
        <a:bodyPr/>
        <a:lstStyle/>
        <a:p>
          <a:endParaRPr lang="en-US"/>
        </a:p>
      </dgm:t>
    </dgm:pt>
    <dgm:pt modelId="{448C914F-4903-4BCB-ADBE-36C92DF69246}" type="sibTrans" cxnId="{81F02898-98AA-489E-93B3-FDF498EB8B62}">
      <dgm:prSet/>
      <dgm:spPr/>
      <dgm:t>
        <a:bodyPr/>
        <a:lstStyle/>
        <a:p>
          <a:endParaRPr lang="en-US"/>
        </a:p>
      </dgm:t>
    </dgm:pt>
    <dgm:pt modelId="{227F2B24-46E1-4CAA-9D95-CC3FC5C3308F}">
      <dgm:prSet custT="1"/>
      <dgm:spPr/>
      <dgm:t>
        <a:bodyPr/>
        <a:lstStyle/>
        <a:p>
          <a:r>
            <a:rPr lang="ru-RU" sz="1400" dirty="0"/>
            <a:t>На начальных стадиях остеоартроз коленного сустава, как правило, ничем не проявляет себя. Это приводит к поздней его диагностике и несвоевременному лечению</a:t>
          </a:r>
          <a:r>
            <a:rPr lang="ru-RU" sz="1600" dirty="0"/>
            <a:t>. </a:t>
          </a:r>
          <a:endParaRPr lang="en-US" sz="1600" dirty="0"/>
        </a:p>
      </dgm:t>
    </dgm:pt>
    <dgm:pt modelId="{2DD1AAD7-E7B8-4455-8031-D22E641C9CF4}" type="parTrans" cxnId="{28B4D190-B42B-473B-805C-018C33939BAE}">
      <dgm:prSet/>
      <dgm:spPr/>
      <dgm:t>
        <a:bodyPr/>
        <a:lstStyle/>
        <a:p>
          <a:endParaRPr lang="en-US"/>
        </a:p>
      </dgm:t>
    </dgm:pt>
    <dgm:pt modelId="{BCA30A25-AFF8-41D2-A97F-61C11A783979}" type="sibTrans" cxnId="{28B4D190-B42B-473B-805C-018C33939BAE}">
      <dgm:prSet/>
      <dgm:spPr/>
      <dgm:t>
        <a:bodyPr/>
        <a:lstStyle/>
        <a:p>
          <a:endParaRPr lang="en-US"/>
        </a:p>
      </dgm:t>
    </dgm:pt>
    <dgm:pt modelId="{25D8A236-58F6-4EFB-9B2B-225A66E8B528}" type="pres">
      <dgm:prSet presAssocID="{FCD1D0AB-16F2-489E-B950-CF2D198E7D74}" presName="vert0" presStyleCnt="0">
        <dgm:presLayoutVars>
          <dgm:dir/>
          <dgm:animOne val="branch"/>
          <dgm:animLvl val="lvl"/>
        </dgm:presLayoutVars>
      </dgm:prSet>
      <dgm:spPr/>
    </dgm:pt>
    <dgm:pt modelId="{970550A5-41B6-491B-A411-F3DB64E87BD9}" type="pres">
      <dgm:prSet presAssocID="{0CAAF764-2B2F-4F2A-A291-58C1A30611EC}" presName="thickLine" presStyleLbl="alignNode1" presStyleIdx="0" presStyleCnt="4"/>
      <dgm:spPr/>
    </dgm:pt>
    <dgm:pt modelId="{CAF4F4B7-7EB5-4BE8-9EF6-A51B370B244F}" type="pres">
      <dgm:prSet presAssocID="{0CAAF764-2B2F-4F2A-A291-58C1A30611EC}" presName="horz1" presStyleCnt="0"/>
      <dgm:spPr/>
    </dgm:pt>
    <dgm:pt modelId="{BE8C1A87-4CFD-4F5D-9B8D-CBBFAB70D88F}" type="pres">
      <dgm:prSet presAssocID="{0CAAF764-2B2F-4F2A-A291-58C1A30611EC}" presName="tx1" presStyleLbl="revTx" presStyleIdx="0" presStyleCnt="4"/>
      <dgm:spPr/>
    </dgm:pt>
    <dgm:pt modelId="{9AD2962D-0AC4-41F9-98B6-D9EEDD99C2E0}" type="pres">
      <dgm:prSet presAssocID="{0CAAF764-2B2F-4F2A-A291-58C1A30611EC}" presName="vert1" presStyleCnt="0"/>
      <dgm:spPr/>
    </dgm:pt>
    <dgm:pt modelId="{EA6765BD-377E-4020-804C-7786E6BEC0E7}" type="pres">
      <dgm:prSet presAssocID="{8F6FCA5F-DB6F-4FA5-826E-1C24842CFFDA}" presName="thickLine" presStyleLbl="alignNode1" presStyleIdx="1" presStyleCnt="4"/>
      <dgm:spPr/>
    </dgm:pt>
    <dgm:pt modelId="{BF1D6FEB-E976-4A68-B65B-8A35533BA0D2}" type="pres">
      <dgm:prSet presAssocID="{8F6FCA5F-DB6F-4FA5-826E-1C24842CFFDA}" presName="horz1" presStyleCnt="0"/>
      <dgm:spPr/>
    </dgm:pt>
    <dgm:pt modelId="{8CD3F32D-29DB-4E6E-8D2F-B9D31A84F5CE}" type="pres">
      <dgm:prSet presAssocID="{8F6FCA5F-DB6F-4FA5-826E-1C24842CFFDA}" presName="tx1" presStyleLbl="revTx" presStyleIdx="1" presStyleCnt="4"/>
      <dgm:spPr/>
    </dgm:pt>
    <dgm:pt modelId="{20163FDC-0007-4BFB-882E-113FE4D9D133}" type="pres">
      <dgm:prSet presAssocID="{8F6FCA5F-DB6F-4FA5-826E-1C24842CFFDA}" presName="vert1" presStyleCnt="0"/>
      <dgm:spPr/>
    </dgm:pt>
    <dgm:pt modelId="{1252E3EB-C639-4AE4-8253-5A82E4A8DEFE}" type="pres">
      <dgm:prSet presAssocID="{59BA1E2A-6872-4EA9-B9FD-C03B978189F1}" presName="thickLine" presStyleLbl="alignNode1" presStyleIdx="2" presStyleCnt="4"/>
      <dgm:spPr/>
    </dgm:pt>
    <dgm:pt modelId="{19262F9B-59FE-4557-AB8A-2CEF74192E65}" type="pres">
      <dgm:prSet presAssocID="{59BA1E2A-6872-4EA9-B9FD-C03B978189F1}" presName="horz1" presStyleCnt="0"/>
      <dgm:spPr/>
    </dgm:pt>
    <dgm:pt modelId="{364DE9E5-256A-4BD6-8D90-2193D449CE9F}" type="pres">
      <dgm:prSet presAssocID="{59BA1E2A-6872-4EA9-B9FD-C03B978189F1}" presName="tx1" presStyleLbl="revTx" presStyleIdx="2" presStyleCnt="4"/>
      <dgm:spPr/>
    </dgm:pt>
    <dgm:pt modelId="{35F3C425-A665-4674-8427-76ED443F4FB4}" type="pres">
      <dgm:prSet presAssocID="{59BA1E2A-6872-4EA9-B9FD-C03B978189F1}" presName="vert1" presStyleCnt="0"/>
      <dgm:spPr/>
    </dgm:pt>
    <dgm:pt modelId="{AC1E8298-4AA7-47D6-919F-FF54BC04B743}" type="pres">
      <dgm:prSet presAssocID="{227F2B24-46E1-4CAA-9D95-CC3FC5C3308F}" presName="thickLine" presStyleLbl="alignNode1" presStyleIdx="3" presStyleCnt="4"/>
      <dgm:spPr/>
    </dgm:pt>
    <dgm:pt modelId="{D69E4960-85E8-448B-A921-2B869C892597}" type="pres">
      <dgm:prSet presAssocID="{227F2B24-46E1-4CAA-9D95-CC3FC5C3308F}" presName="horz1" presStyleCnt="0"/>
      <dgm:spPr/>
    </dgm:pt>
    <dgm:pt modelId="{0F7D32BA-D9C0-4E10-B71C-5D69A651E920}" type="pres">
      <dgm:prSet presAssocID="{227F2B24-46E1-4CAA-9D95-CC3FC5C3308F}" presName="tx1" presStyleLbl="revTx" presStyleIdx="3" presStyleCnt="4"/>
      <dgm:spPr/>
    </dgm:pt>
    <dgm:pt modelId="{7AC993D5-309A-4923-BB78-568D3E337381}" type="pres">
      <dgm:prSet presAssocID="{227F2B24-46E1-4CAA-9D95-CC3FC5C3308F}" presName="vert1" presStyleCnt="0"/>
      <dgm:spPr/>
    </dgm:pt>
  </dgm:ptLst>
  <dgm:cxnLst>
    <dgm:cxn modelId="{06CD0337-C496-445F-8529-0F091706756B}" type="presOf" srcId="{8F6FCA5F-DB6F-4FA5-826E-1C24842CFFDA}" destId="{8CD3F32D-29DB-4E6E-8D2F-B9D31A84F5CE}" srcOrd="0" destOrd="0" presId="urn:microsoft.com/office/officeart/2008/layout/LinedList"/>
    <dgm:cxn modelId="{5A78916D-CF1C-485A-90A6-2B0CD3D53498}" srcId="{FCD1D0AB-16F2-489E-B950-CF2D198E7D74}" destId="{8F6FCA5F-DB6F-4FA5-826E-1C24842CFFDA}" srcOrd="1" destOrd="0" parTransId="{4D5C7E38-E40B-4351-B558-03639BCB661F}" sibTransId="{B8A1F966-14B7-4AF5-B76E-E7C627B6CC55}"/>
    <dgm:cxn modelId="{7F4E8480-53D3-43AA-9E75-17A1303C4082}" type="presOf" srcId="{227F2B24-46E1-4CAA-9D95-CC3FC5C3308F}" destId="{0F7D32BA-D9C0-4E10-B71C-5D69A651E920}" srcOrd="0" destOrd="0" presId="urn:microsoft.com/office/officeart/2008/layout/LinedList"/>
    <dgm:cxn modelId="{197D1285-666A-49FF-90AF-5E401F3A2ED5}" type="presOf" srcId="{59BA1E2A-6872-4EA9-B9FD-C03B978189F1}" destId="{364DE9E5-256A-4BD6-8D90-2193D449CE9F}" srcOrd="0" destOrd="0" presId="urn:microsoft.com/office/officeart/2008/layout/LinedList"/>
    <dgm:cxn modelId="{6257AA8F-7C57-4EFD-8D62-A3344495BF26}" srcId="{FCD1D0AB-16F2-489E-B950-CF2D198E7D74}" destId="{0CAAF764-2B2F-4F2A-A291-58C1A30611EC}" srcOrd="0" destOrd="0" parTransId="{886C6262-C54B-4377-967E-629A1C9FC1A9}" sibTransId="{AF439B0F-F94D-493F-9CC1-CA751612FEAA}"/>
    <dgm:cxn modelId="{28B4D190-B42B-473B-805C-018C33939BAE}" srcId="{FCD1D0AB-16F2-489E-B950-CF2D198E7D74}" destId="{227F2B24-46E1-4CAA-9D95-CC3FC5C3308F}" srcOrd="3" destOrd="0" parTransId="{2DD1AAD7-E7B8-4455-8031-D22E641C9CF4}" sibTransId="{BCA30A25-AFF8-41D2-A97F-61C11A783979}"/>
    <dgm:cxn modelId="{81F02898-98AA-489E-93B3-FDF498EB8B62}" srcId="{FCD1D0AB-16F2-489E-B950-CF2D198E7D74}" destId="{59BA1E2A-6872-4EA9-B9FD-C03B978189F1}" srcOrd="2" destOrd="0" parTransId="{397EF4EB-4238-413D-B576-CF31EED87B58}" sibTransId="{448C914F-4903-4BCB-ADBE-36C92DF69246}"/>
    <dgm:cxn modelId="{5A7BA6FA-C1A2-4021-81BD-E5562B249CDD}" type="presOf" srcId="{FCD1D0AB-16F2-489E-B950-CF2D198E7D74}" destId="{25D8A236-58F6-4EFB-9B2B-225A66E8B528}" srcOrd="0" destOrd="0" presId="urn:microsoft.com/office/officeart/2008/layout/LinedList"/>
    <dgm:cxn modelId="{4FDB86FC-1531-4BC2-82BD-C691E6C1CE71}" type="presOf" srcId="{0CAAF764-2B2F-4F2A-A291-58C1A30611EC}" destId="{BE8C1A87-4CFD-4F5D-9B8D-CBBFAB70D88F}" srcOrd="0" destOrd="0" presId="urn:microsoft.com/office/officeart/2008/layout/LinedList"/>
    <dgm:cxn modelId="{23A8987F-C012-43FC-AFD6-24E462A18B33}" type="presParOf" srcId="{25D8A236-58F6-4EFB-9B2B-225A66E8B528}" destId="{970550A5-41B6-491B-A411-F3DB64E87BD9}" srcOrd="0" destOrd="0" presId="urn:microsoft.com/office/officeart/2008/layout/LinedList"/>
    <dgm:cxn modelId="{DE1BEF97-3C72-4729-A449-B8DFC123EE14}" type="presParOf" srcId="{25D8A236-58F6-4EFB-9B2B-225A66E8B528}" destId="{CAF4F4B7-7EB5-4BE8-9EF6-A51B370B244F}" srcOrd="1" destOrd="0" presId="urn:microsoft.com/office/officeart/2008/layout/LinedList"/>
    <dgm:cxn modelId="{CE931E01-B096-4CCB-9FB4-695E785F542D}" type="presParOf" srcId="{CAF4F4B7-7EB5-4BE8-9EF6-A51B370B244F}" destId="{BE8C1A87-4CFD-4F5D-9B8D-CBBFAB70D88F}" srcOrd="0" destOrd="0" presId="urn:microsoft.com/office/officeart/2008/layout/LinedList"/>
    <dgm:cxn modelId="{0FAB9CD7-AEE7-4A69-887F-C75CEE79E97D}" type="presParOf" srcId="{CAF4F4B7-7EB5-4BE8-9EF6-A51B370B244F}" destId="{9AD2962D-0AC4-41F9-98B6-D9EEDD99C2E0}" srcOrd="1" destOrd="0" presId="urn:microsoft.com/office/officeart/2008/layout/LinedList"/>
    <dgm:cxn modelId="{D376FB92-93E3-420D-82C4-42444561D800}" type="presParOf" srcId="{25D8A236-58F6-4EFB-9B2B-225A66E8B528}" destId="{EA6765BD-377E-4020-804C-7786E6BEC0E7}" srcOrd="2" destOrd="0" presId="urn:microsoft.com/office/officeart/2008/layout/LinedList"/>
    <dgm:cxn modelId="{DEB224CB-8DE3-4B19-A3F2-685C0066C07F}" type="presParOf" srcId="{25D8A236-58F6-4EFB-9B2B-225A66E8B528}" destId="{BF1D6FEB-E976-4A68-B65B-8A35533BA0D2}" srcOrd="3" destOrd="0" presId="urn:microsoft.com/office/officeart/2008/layout/LinedList"/>
    <dgm:cxn modelId="{4A398CB6-35F6-44E7-A485-6E25D604634D}" type="presParOf" srcId="{BF1D6FEB-E976-4A68-B65B-8A35533BA0D2}" destId="{8CD3F32D-29DB-4E6E-8D2F-B9D31A84F5CE}" srcOrd="0" destOrd="0" presId="urn:microsoft.com/office/officeart/2008/layout/LinedList"/>
    <dgm:cxn modelId="{FF172C75-8109-4DC9-B8D7-F67DFCD7DE34}" type="presParOf" srcId="{BF1D6FEB-E976-4A68-B65B-8A35533BA0D2}" destId="{20163FDC-0007-4BFB-882E-113FE4D9D133}" srcOrd="1" destOrd="0" presId="urn:microsoft.com/office/officeart/2008/layout/LinedList"/>
    <dgm:cxn modelId="{5D7716B8-CF24-4EDC-A960-AA7A5D00E943}" type="presParOf" srcId="{25D8A236-58F6-4EFB-9B2B-225A66E8B528}" destId="{1252E3EB-C639-4AE4-8253-5A82E4A8DEFE}" srcOrd="4" destOrd="0" presId="urn:microsoft.com/office/officeart/2008/layout/LinedList"/>
    <dgm:cxn modelId="{3CEB6E60-2CAB-432C-BC73-74CF5937E4D4}" type="presParOf" srcId="{25D8A236-58F6-4EFB-9B2B-225A66E8B528}" destId="{19262F9B-59FE-4557-AB8A-2CEF74192E65}" srcOrd="5" destOrd="0" presId="urn:microsoft.com/office/officeart/2008/layout/LinedList"/>
    <dgm:cxn modelId="{817A91FF-B5E1-498C-A1B3-1AC1A0E3ABE4}" type="presParOf" srcId="{19262F9B-59FE-4557-AB8A-2CEF74192E65}" destId="{364DE9E5-256A-4BD6-8D90-2193D449CE9F}" srcOrd="0" destOrd="0" presId="urn:microsoft.com/office/officeart/2008/layout/LinedList"/>
    <dgm:cxn modelId="{60FEB605-EF30-4233-ABD0-A55F78D4B727}" type="presParOf" srcId="{19262F9B-59FE-4557-AB8A-2CEF74192E65}" destId="{35F3C425-A665-4674-8427-76ED443F4FB4}" srcOrd="1" destOrd="0" presId="urn:microsoft.com/office/officeart/2008/layout/LinedList"/>
    <dgm:cxn modelId="{7EED70CD-D633-4E6E-B6A3-28B8BFE3C711}" type="presParOf" srcId="{25D8A236-58F6-4EFB-9B2B-225A66E8B528}" destId="{AC1E8298-4AA7-47D6-919F-FF54BC04B743}" srcOrd="6" destOrd="0" presId="urn:microsoft.com/office/officeart/2008/layout/LinedList"/>
    <dgm:cxn modelId="{4F21CD01-DE4B-4DCF-B432-14D0E611F523}" type="presParOf" srcId="{25D8A236-58F6-4EFB-9B2B-225A66E8B528}" destId="{D69E4960-85E8-448B-A921-2B869C892597}" srcOrd="7" destOrd="0" presId="urn:microsoft.com/office/officeart/2008/layout/LinedList"/>
    <dgm:cxn modelId="{EE642BCE-88ED-4D64-B70F-43995D4AD790}" type="presParOf" srcId="{D69E4960-85E8-448B-A921-2B869C892597}" destId="{0F7D32BA-D9C0-4E10-B71C-5D69A651E920}" srcOrd="0" destOrd="0" presId="urn:microsoft.com/office/officeart/2008/layout/LinedList"/>
    <dgm:cxn modelId="{C71F981F-6E25-4F26-8383-65F8BA644E2D}" type="presParOf" srcId="{D69E4960-85E8-448B-A921-2B869C892597}" destId="{7AC993D5-309A-4923-BB78-568D3E33738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717DD0-4215-4FC3-9E0E-110A695DE85E}" type="doc">
      <dgm:prSet loTypeId="urn:microsoft.com/office/officeart/2005/8/layout/vList5" loCatId="list" qsTypeId="urn:microsoft.com/office/officeart/2005/8/quickstyle/simple3" qsCatId="simple" csTypeId="urn:microsoft.com/office/officeart/2005/8/colors/colorful2" csCatId="colorful"/>
      <dgm:spPr/>
      <dgm:t>
        <a:bodyPr/>
        <a:lstStyle/>
        <a:p>
          <a:endParaRPr lang="en-US"/>
        </a:p>
      </dgm:t>
    </dgm:pt>
    <dgm:pt modelId="{2ED8602C-92BC-4B8B-B53E-536044C82A03}">
      <dgm:prSet/>
      <dgm:spPr/>
      <dgm:t>
        <a:bodyPr/>
        <a:lstStyle/>
        <a:p>
          <a:r>
            <a:rPr lang="ru-RU"/>
            <a:t>Жалобы, анамнез</a:t>
          </a:r>
          <a:endParaRPr lang="en-US"/>
        </a:p>
      </dgm:t>
    </dgm:pt>
    <dgm:pt modelId="{56F3E067-1014-46A6-A651-0DBBBB00736A}" type="parTrans" cxnId="{0C46703E-4CDD-4DA0-8539-3D5A216D938A}">
      <dgm:prSet/>
      <dgm:spPr/>
      <dgm:t>
        <a:bodyPr/>
        <a:lstStyle/>
        <a:p>
          <a:endParaRPr lang="en-US"/>
        </a:p>
      </dgm:t>
    </dgm:pt>
    <dgm:pt modelId="{7F4D840D-6D81-42D9-937F-72FA89BD3EF4}" type="sibTrans" cxnId="{0C46703E-4CDD-4DA0-8539-3D5A216D938A}">
      <dgm:prSet/>
      <dgm:spPr/>
      <dgm:t>
        <a:bodyPr/>
        <a:lstStyle/>
        <a:p>
          <a:endParaRPr lang="en-US"/>
        </a:p>
      </dgm:t>
    </dgm:pt>
    <dgm:pt modelId="{9305C5D7-4A4C-46B4-804E-09718C86AD1F}">
      <dgm:prSet/>
      <dgm:spPr/>
      <dgm:t>
        <a:bodyPr/>
        <a:lstStyle/>
        <a:p>
          <a:r>
            <a:rPr lang="ru-RU"/>
            <a:t>Лабораторные данные</a:t>
          </a:r>
          <a:endParaRPr lang="en-US"/>
        </a:p>
      </dgm:t>
    </dgm:pt>
    <dgm:pt modelId="{405FD43D-73AA-4228-8AED-A8E9F9DA84B9}" type="parTrans" cxnId="{604E0CCE-D5BD-4CA9-8E0C-817632FE67F4}">
      <dgm:prSet/>
      <dgm:spPr/>
      <dgm:t>
        <a:bodyPr/>
        <a:lstStyle/>
        <a:p>
          <a:endParaRPr lang="en-US"/>
        </a:p>
      </dgm:t>
    </dgm:pt>
    <dgm:pt modelId="{771F5BCC-658C-40D3-AAAF-ABC69836B655}" type="sibTrans" cxnId="{604E0CCE-D5BD-4CA9-8E0C-817632FE67F4}">
      <dgm:prSet/>
      <dgm:spPr/>
      <dgm:t>
        <a:bodyPr/>
        <a:lstStyle/>
        <a:p>
          <a:endParaRPr lang="en-US"/>
        </a:p>
      </dgm:t>
    </dgm:pt>
    <dgm:pt modelId="{CDF1F636-BDCF-402A-A230-009BD2BD6990}">
      <dgm:prSet/>
      <dgm:spPr/>
      <dgm:t>
        <a:bodyPr/>
        <a:lstStyle/>
        <a:p>
          <a:r>
            <a:rPr lang="ru-RU"/>
            <a:t>Лучевая диагностика</a:t>
          </a:r>
          <a:endParaRPr lang="en-US"/>
        </a:p>
      </dgm:t>
    </dgm:pt>
    <dgm:pt modelId="{707CA6CF-8D38-48DC-BB2A-83BB632E2284}" type="parTrans" cxnId="{67F099C9-A2C1-4415-ABFF-BE1A524CB25D}">
      <dgm:prSet/>
      <dgm:spPr/>
      <dgm:t>
        <a:bodyPr/>
        <a:lstStyle/>
        <a:p>
          <a:endParaRPr lang="en-US"/>
        </a:p>
      </dgm:t>
    </dgm:pt>
    <dgm:pt modelId="{9D9E38B4-4380-4868-9018-3D6353443A61}" type="sibTrans" cxnId="{67F099C9-A2C1-4415-ABFF-BE1A524CB25D}">
      <dgm:prSet/>
      <dgm:spPr/>
      <dgm:t>
        <a:bodyPr/>
        <a:lstStyle/>
        <a:p>
          <a:endParaRPr lang="en-US"/>
        </a:p>
      </dgm:t>
    </dgm:pt>
    <dgm:pt modelId="{3377A35C-2583-44DA-9C67-641BEEA3B88B}">
      <dgm:prSet/>
      <dgm:spPr/>
      <dgm:t>
        <a:bodyPr/>
        <a:lstStyle/>
        <a:p>
          <a:r>
            <a:rPr lang="ru-RU"/>
            <a:t>Артроскопия </a:t>
          </a:r>
          <a:endParaRPr lang="en-US"/>
        </a:p>
      </dgm:t>
    </dgm:pt>
    <dgm:pt modelId="{112683C1-F48F-4C43-A8E5-EA127E3FFD45}" type="parTrans" cxnId="{0A6A81F0-8BDB-4415-A47D-5C5D63884DFD}">
      <dgm:prSet/>
      <dgm:spPr/>
      <dgm:t>
        <a:bodyPr/>
        <a:lstStyle/>
        <a:p>
          <a:endParaRPr lang="en-US"/>
        </a:p>
      </dgm:t>
    </dgm:pt>
    <dgm:pt modelId="{4C482F28-D9BF-4225-AE50-18C970A6557C}" type="sibTrans" cxnId="{0A6A81F0-8BDB-4415-A47D-5C5D63884DFD}">
      <dgm:prSet/>
      <dgm:spPr/>
      <dgm:t>
        <a:bodyPr/>
        <a:lstStyle/>
        <a:p>
          <a:endParaRPr lang="en-US"/>
        </a:p>
      </dgm:t>
    </dgm:pt>
    <dgm:pt modelId="{51C8C099-9289-42BE-9436-8F24F9F51814}" type="pres">
      <dgm:prSet presAssocID="{F9717DD0-4215-4FC3-9E0E-110A695DE85E}" presName="Name0" presStyleCnt="0">
        <dgm:presLayoutVars>
          <dgm:dir/>
          <dgm:animLvl val="lvl"/>
          <dgm:resizeHandles val="exact"/>
        </dgm:presLayoutVars>
      </dgm:prSet>
      <dgm:spPr/>
    </dgm:pt>
    <dgm:pt modelId="{DA513D60-8608-4AA7-8281-19C6CD01EB21}" type="pres">
      <dgm:prSet presAssocID="{2ED8602C-92BC-4B8B-B53E-536044C82A03}" presName="linNode" presStyleCnt="0"/>
      <dgm:spPr/>
    </dgm:pt>
    <dgm:pt modelId="{C615C0C7-F2B4-4D6C-B807-EA421A22AEF6}" type="pres">
      <dgm:prSet presAssocID="{2ED8602C-92BC-4B8B-B53E-536044C82A03}" presName="parentText" presStyleLbl="node1" presStyleIdx="0" presStyleCnt="4">
        <dgm:presLayoutVars>
          <dgm:chMax val="1"/>
          <dgm:bulletEnabled val="1"/>
        </dgm:presLayoutVars>
      </dgm:prSet>
      <dgm:spPr/>
    </dgm:pt>
    <dgm:pt modelId="{FC655972-C768-4905-85D4-67B40C2AFCB3}" type="pres">
      <dgm:prSet presAssocID="{7F4D840D-6D81-42D9-937F-72FA89BD3EF4}" presName="sp" presStyleCnt="0"/>
      <dgm:spPr/>
    </dgm:pt>
    <dgm:pt modelId="{6778A138-4CC6-482E-8FBF-2C60ADAE13B8}" type="pres">
      <dgm:prSet presAssocID="{9305C5D7-4A4C-46B4-804E-09718C86AD1F}" presName="linNode" presStyleCnt="0"/>
      <dgm:spPr/>
    </dgm:pt>
    <dgm:pt modelId="{197BA99E-1E14-4DC1-BAC6-A1762ED6C515}" type="pres">
      <dgm:prSet presAssocID="{9305C5D7-4A4C-46B4-804E-09718C86AD1F}" presName="parentText" presStyleLbl="node1" presStyleIdx="1" presStyleCnt="4">
        <dgm:presLayoutVars>
          <dgm:chMax val="1"/>
          <dgm:bulletEnabled val="1"/>
        </dgm:presLayoutVars>
      </dgm:prSet>
      <dgm:spPr/>
    </dgm:pt>
    <dgm:pt modelId="{1FC9CEB4-02BE-469D-AF06-65460882C4DB}" type="pres">
      <dgm:prSet presAssocID="{771F5BCC-658C-40D3-AAAF-ABC69836B655}" presName="sp" presStyleCnt="0"/>
      <dgm:spPr/>
    </dgm:pt>
    <dgm:pt modelId="{2BF4E28F-882B-49F7-A862-72829ADE0968}" type="pres">
      <dgm:prSet presAssocID="{CDF1F636-BDCF-402A-A230-009BD2BD6990}" presName="linNode" presStyleCnt="0"/>
      <dgm:spPr/>
    </dgm:pt>
    <dgm:pt modelId="{81ACCEBB-4004-4F25-95B3-AE94E6AC72E4}" type="pres">
      <dgm:prSet presAssocID="{CDF1F636-BDCF-402A-A230-009BD2BD6990}" presName="parentText" presStyleLbl="node1" presStyleIdx="2" presStyleCnt="4">
        <dgm:presLayoutVars>
          <dgm:chMax val="1"/>
          <dgm:bulletEnabled val="1"/>
        </dgm:presLayoutVars>
      </dgm:prSet>
      <dgm:spPr/>
    </dgm:pt>
    <dgm:pt modelId="{3E4B6F85-2867-45E8-B9E8-770E7A435B8F}" type="pres">
      <dgm:prSet presAssocID="{9D9E38B4-4380-4868-9018-3D6353443A61}" presName="sp" presStyleCnt="0"/>
      <dgm:spPr/>
    </dgm:pt>
    <dgm:pt modelId="{F28A8C38-AD2D-4A1C-B6E4-504932EC53FC}" type="pres">
      <dgm:prSet presAssocID="{3377A35C-2583-44DA-9C67-641BEEA3B88B}" presName="linNode" presStyleCnt="0"/>
      <dgm:spPr/>
    </dgm:pt>
    <dgm:pt modelId="{E71016AA-6FB8-46D1-B8F4-9883F4B9669F}" type="pres">
      <dgm:prSet presAssocID="{3377A35C-2583-44DA-9C67-641BEEA3B88B}" presName="parentText" presStyleLbl="node1" presStyleIdx="3" presStyleCnt="4">
        <dgm:presLayoutVars>
          <dgm:chMax val="1"/>
          <dgm:bulletEnabled val="1"/>
        </dgm:presLayoutVars>
      </dgm:prSet>
      <dgm:spPr/>
    </dgm:pt>
  </dgm:ptLst>
  <dgm:cxnLst>
    <dgm:cxn modelId="{B9CD8407-DAAF-42E1-953B-011826A7ACAD}" type="presOf" srcId="{F9717DD0-4215-4FC3-9E0E-110A695DE85E}" destId="{51C8C099-9289-42BE-9436-8F24F9F51814}" srcOrd="0" destOrd="0" presId="urn:microsoft.com/office/officeart/2005/8/layout/vList5"/>
    <dgm:cxn modelId="{0C46703E-4CDD-4DA0-8539-3D5A216D938A}" srcId="{F9717DD0-4215-4FC3-9E0E-110A695DE85E}" destId="{2ED8602C-92BC-4B8B-B53E-536044C82A03}" srcOrd="0" destOrd="0" parTransId="{56F3E067-1014-46A6-A651-0DBBBB00736A}" sibTransId="{7F4D840D-6D81-42D9-937F-72FA89BD3EF4}"/>
    <dgm:cxn modelId="{836BB88E-73DF-460F-A55A-07FEA2DDCCDD}" type="presOf" srcId="{2ED8602C-92BC-4B8B-B53E-536044C82A03}" destId="{C615C0C7-F2B4-4D6C-B807-EA421A22AEF6}" srcOrd="0" destOrd="0" presId="urn:microsoft.com/office/officeart/2005/8/layout/vList5"/>
    <dgm:cxn modelId="{5F04F898-BEA0-4E06-81E3-C2DB47F68492}" type="presOf" srcId="{CDF1F636-BDCF-402A-A230-009BD2BD6990}" destId="{81ACCEBB-4004-4F25-95B3-AE94E6AC72E4}" srcOrd="0" destOrd="0" presId="urn:microsoft.com/office/officeart/2005/8/layout/vList5"/>
    <dgm:cxn modelId="{25D57999-994E-4923-A735-992586C44BC3}" type="presOf" srcId="{3377A35C-2583-44DA-9C67-641BEEA3B88B}" destId="{E71016AA-6FB8-46D1-B8F4-9883F4B9669F}" srcOrd="0" destOrd="0" presId="urn:microsoft.com/office/officeart/2005/8/layout/vList5"/>
    <dgm:cxn modelId="{9FC661AC-7460-4641-A50C-2669015635FB}" type="presOf" srcId="{9305C5D7-4A4C-46B4-804E-09718C86AD1F}" destId="{197BA99E-1E14-4DC1-BAC6-A1762ED6C515}" srcOrd="0" destOrd="0" presId="urn:microsoft.com/office/officeart/2005/8/layout/vList5"/>
    <dgm:cxn modelId="{67F099C9-A2C1-4415-ABFF-BE1A524CB25D}" srcId="{F9717DD0-4215-4FC3-9E0E-110A695DE85E}" destId="{CDF1F636-BDCF-402A-A230-009BD2BD6990}" srcOrd="2" destOrd="0" parTransId="{707CA6CF-8D38-48DC-BB2A-83BB632E2284}" sibTransId="{9D9E38B4-4380-4868-9018-3D6353443A61}"/>
    <dgm:cxn modelId="{604E0CCE-D5BD-4CA9-8E0C-817632FE67F4}" srcId="{F9717DD0-4215-4FC3-9E0E-110A695DE85E}" destId="{9305C5D7-4A4C-46B4-804E-09718C86AD1F}" srcOrd="1" destOrd="0" parTransId="{405FD43D-73AA-4228-8AED-A8E9F9DA84B9}" sibTransId="{771F5BCC-658C-40D3-AAAF-ABC69836B655}"/>
    <dgm:cxn modelId="{0A6A81F0-8BDB-4415-A47D-5C5D63884DFD}" srcId="{F9717DD0-4215-4FC3-9E0E-110A695DE85E}" destId="{3377A35C-2583-44DA-9C67-641BEEA3B88B}" srcOrd="3" destOrd="0" parTransId="{112683C1-F48F-4C43-A8E5-EA127E3FFD45}" sibTransId="{4C482F28-D9BF-4225-AE50-18C970A6557C}"/>
    <dgm:cxn modelId="{7B650CF9-2333-4FBF-8BF4-B94150F7F30F}" type="presParOf" srcId="{51C8C099-9289-42BE-9436-8F24F9F51814}" destId="{DA513D60-8608-4AA7-8281-19C6CD01EB21}" srcOrd="0" destOrd="0" presId="urn:microsoft.com/office/officeart/2005/8/layout/vList5"/>
    <dgm:cxn modelId="{D87442C1-ECE1-44CD-9C56-3AFF75CA0E8E}" type="presParOf" srcId="{DA513D60-8608-4AA7-8281-19C6CD01EB21}" destId="{C615C0C7-F2B4-4D6C-B807-EA421A22AEF6}" srcOrd="0" destOrd="0" presId="urn:microsoft.com/office/officeart/2005/8/layout/vList5"/>
    <dgm:cxn modelId="{9C362C15-56D9-4CDD-854E-012EDEB57864}" type="presParOf" srcId="{51C8C099-9289-42BE-9436-8F24F9F51814}" destId="{FC655972-C768-4905-85D4-67B40C2AFCB3}" srcOrd="1" destOrd="0" presId="urn:microsoft.com/office/officeart/2005/8/layout/vList5"/>
    <dgm:cxn modelId="{25715E51-76DA-4D04-953C-C1DF6A21A70D}" type="presParOf" srcId="{51C8C099-9289-42BE-9436-8F24F9F51814}" destId="{6778A138-4CC6-482E-8FBF-2C60ADAE13B8}" srcOrd="2" destOrd="0" presId="urn:microsoft.com/office/officeart/2005/8/layout/vList5"/>
    <dgm:cxn modelId="{27214B5D-1288-4677-94C9-A85A6C4BAF38}" type="presParOf" srcId="{6778A138-4CC6-482E-8FBF-2C60ADAE13B8}" destId="{197BA99E-1E14-4DC1-BAC6-A1762ED6C515}" srcOrd="0" destOrd="0" presId="urn:microsoft.com/office/officeart/2005/8/layout/vList5"/>
    <dgm:cxn modelId="{7F69F46B-E842-4CAF-A3C4-FE0C4D56DF30}" type="presParOf" srcId="{51C8C099-9289-42BE-9436-8F24F9F51814}" destId="{1FC9CEB4-02BE-469D-AF06-65460882C4DB}" srcOrd="3" destOrd="0" presId="urn:microsoft.com/office/officeart/2005/8/layout/vList5"/>
    <dgm:cxn modelId="{F28D1DA3-EEB9-4BDC-B1EA-B52FF140EE43}" type="presParOf" srcId="{51C8C099-9289-42BE-9436-8F24F9F51814}" destId="{2BF4E28F-882B-49F7-A862-72829ADE0968}" srcOrd="4" destOrd="0" presId="urn:microsoft.com/office/officeart/2005/8/layout/vList5"/>
    <dgm:cxn modelId="{A8E7C2DA-B092-44DF-9033-74B7D998989E}" type="presParOf" srcId="{2BF4E28F-882B-49F7-A862-72829ADE0968}" destId="{81ACCEBB-4004-4F25-95B3-AE94E6AC72E4}" srcOrd="0" destOrd="0" presId="urn:microsoft.com/office/officeart/2005/8/layout/vList5"/>
    <dgm:cxn modelId="{BF998BA4-6987-486D-850D-6214193A0532}" type="presParOf" srcId="{51C8C099-9289-42BE-9436-8F24F9F51814}" destId="{3E4B6F85-2867-45E8-B9E8-770E7A435B8F}" srcOrd="5" destOrd="0" presId="urn:microsoft.com/office/officeart/2005/8/layout/vList5"/>
    <dgm:cxn modelId="{13563790-C574-4DFE-B10C-3800CCAB010D}" type="presParOf" srcId="{51C8C099-9289-42BE-9436-8F24F9F51814}" destId="{F28A8C38-AD2D-4A1C-B6E4-504932EC53FC}" srcOrd="6" destOrd="0" presId="urn:microsoft.com/office/officeart/2005/8/layout/vList5"/>
    <dgm:cxn modelId="{6E4DA12C-CB6A-4A57-8B6E-AED86F01BC6F}" type="presParOf" srcId="{F28A8C38-AD2D-4A1C-B6E4-504932EC53FC}" destId="{E71016AA-6FB8-46D1-B8F4-9883F4B9669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811EFF-E7D2-4B9D-AC05-558D20405414}" type="doc">
      <dgm:prSet loTypeId="urn:microsoft.com/office/officeart/2008/layout/LinedList" loCatId="list" qsTypeId="urn:microsoft.com/office/officeart/2005/8/quickstyle/simple3" qsCatId="simple" csTypeId="urn:microsoft.com/office/officeart/2005/8/colors/colorful2" csCatId="colorful"/>
      <dgm:spPr/>
      <dgm:t>
        <a:bodyPr/>
        <a:lstStyle/>
        <a:p>
          <a:endParaRPr lang="en-US"/>
        </a:p>
      </dgm:t>
    </dgm:pt>
    <dgm:pt modelId="{B19532DF-BA97-4145-810C-808851A0C69A}">
      <dgm:prSet custT="1"/>
      <dgm:spPr/>
      <dgm:t>
        <a:bodyPr/>
        <a:lstStyle/>
        <a:p>
          <a:r>
            <a:rPr lang="ru-RU" sz="1400" dirty="0"/>
            <a:t>Любые изменения трения в коленном суставе находят свое выражение в изменениях звуковых волн, запись и анализ которых позволяет выявить и достоверно сопоставить их с патологическим процессом в коленном суставе</a:t>
          </a:r>
          <a:endParaRPr lang="en-US" sz="1400" dirty="0"/>
        </a:p>
      </dgm:t>
    </dgm:pt>
    <dgm:pt modelId="{FD6E6555-9EB4-4484-8566-F00B6D25F584}" type="parTrans" cxnId="{5F958A17-7172-4BA4-B722-FDDDFAE53B58}">
      <dgm:prSet/>
      <dgm:spPr/>
      <dgm:t>
        <a:bodyPr/>
        <a:lstStyle/>
        <a:p>
          <a:endParaRPr lang="en-US"/>
        </a:p>
      </dgm:t>
    </dgm:pt>
    <dgm:pt modelId="{B7BDD68A-FABD-4515-A130-A89E8426EABA}" type="sibTrans" cxnId="{5F958A17-7172-4BA4-B722-FDDDFAE53B58}">
      <dgm:prSet/>
      <dgm:spPr/>
      <dgm:t>
        <a:bodyPr/>
        <a:lstStyle/>
        <a:p>
          <a:endParaRPr lang="en-US"/>
        </a:p>
      </dgm:t>
    </dgm:pt>
    <dgm:pt modelId="{51C19B8C-0F49-488C-8E71-AD4DBAFB3818}">
      <dgm:prSet custT="1"/>
      <dgm:spPr/>
      <dgm:t>
        <a:bodyPr/>
        <a:lstStyle/>
        <a:p>
          <a:r>
            <a:rPr lang="ru-RU" sz="1400" dirty="0"/>
            <a:t>Оценка суставных звуков дает возможность сравнить состояние трущихся поверхностей суставов у обследованных пациентов в динамике лечения и после его окончания</a:t>
          </a:r>
          <a:endParaRPr lang="en-US" sz="1400" dirty="0"/>
        </a:p>
      </dgm:t>
    </dgm:pt>
    <dgm:pt modelId="{18902732-417D-42DF-994E-E8ABFA02BB65}" type="parTrans" cxnId="{3E2A8B10-838B-435C-932D-DE7E5038CF97}">
      <dgm:prSet/>
      <dgm:spPr/>
      <dgm:t>
        <a:bodyPr/>
        <a:lstStyle/>
        <a:p>
          <a:endParaRPr lang="en-US"/>
        </a:p>
      </dgm:t>
    </dgm:pt>
    <dgm:pt modelId="{F2612FDA-E94E-4FE1-9143-34A8AAD29AFD}" type="sibTrans" cxnId="{3E2A8B10-838B-435C-932D-DE7E5038CF97}">
      <dgm:prSet/>
      <dgm:spPr/>
      <dgm:t>
        <a:bodyPr/>
        <a:lstStyle/>
        <a:p>
          <a:endParaRPr lang="en-US"/>
        </a:p>
      </dgm:t>
    </dgm:pt>
    <dgm:pt modelId="{89945D0A-DE77-471C-9FB4-3864F98A1EF5}">
      <dgm:prSet custT="1"/>
      <dgm:spPr/>
      <dgm:t>
        <a:bodyPr/>
        <a:lstStyle/>
        <a:p>
          <a:r>
            <a:rPr lang="ru-RU" sz="1400" dirty="0"/>
            <a:t>Анализ суставных звуков позволяет оценить эффективность различных терапевтических и оперативных методик и предусмотреть необходимость долечивания и реабилитации пациентов</a:t>
          </a:r>
          <a:endParaRPr lang="en-US" sz="1400" dirty="0"/>
        </a:p>
      </dgm:t>
    </dgm:pt>
    <dgm:pt modelId="{B29DA9D8-C2CC-4F4B-9F08-97A3BB9815DA}" type="parTrans" cxnId="{44A2458C-2430-4223-86A0-EDB8BDBEF28E}">
      <dgm:prSet/>
      <dgm:spPr/>
      <dgm:t>
        <a:bodyPr/>
        <a:lstStyle/>
        <a:p>
          <a:endParaRPr lang="en-US"/>
        </a:p>
      </dgm:t>
    </dgm:pt>
    <dgm:pt modelId="{DB432AEB-6D53-415E-9692-5BEBF08B8A34}" type="sibTrans" cxnId="{44A2458C-2430-4223-86A0-EDB8BDBEF28E}">
      <dgm:prSet/>
      <dgm:spPr/>
      <dgm:t>
        <a:bodyPr/>
        <a:lstStyle/>
        <a:p>
          <a:endParaRPr lang="en-US"/>
        </a:p>
      </dgm:t>
    </dgm:pt>
    <dgm:pt modelId="{A052B49B-CB8A-49D5-92DA-E2C34B13E704}">
      <dgm:prSet custT="1"/>
      <dgm:spPr/>
      <dgm:t>
        <a:bodyPr/>
        <a:lstStyle/>
        <a:p>
          <a:r>
            <a:rPr lang="ru-RU" sz="1400" dirty="0"/>
            <a:t>Отсутствие лучевых нагрузок на пациента, дешевизна и кратковременность исследования позволяют проводить запись артрофонограмм многократно в процессе лечения для  постоянного мониторинга</a:t>
          </a:r>
          <a:endParaRPr lang="en-US" sz="1400" dirty="0"/>
        </a:p>
      </dgm:t>
    </dgm:pt>
    <dgm:pt modelId="{E3AAE2DB-D5B4-4B3E-A114-EC0E78FAD198}" type="parTrans" cxnId="{75ADED7E-310A-405E-896F-488832883501}">
      <dgm:prSet/>
      <dgm:spPr/>
      <dgm:t>
        <a:bodyPr/>
        <a:lstStyle/>
        <a:p>
          <a:endParaRPr lang="en-US"/>
        </a:p>
      </dgm:t>
    </dgm:pt>
    <dgm:pt modelId="{0A807A32-6DD2-4BE9-93F0-8700F4B4865D}" type="sibTrans" cxnId="{75ADED7E-310A-405E-896F-488832883501}">
      <dgm:prSet/>
      <dgm:spPr/>
      <dgm:t>
        <a:bodyPr/>
        <a:lstStyle/>
        <a:p>
          <a:endParaRPr lang="en-US"/>
        </a:p>
      </dgm:t>
    </dgm:pt>
    <dgm:pt modelId="{1AAD3702-E1FF-4384-A960-E0076973C93B}" type="pres">
      <dgm:prSet presAssocID="{1C811EFF-E7D2-4B9D-AC05-558D20405414}" presName="vert0" presStyleCnt="0">
        <dgm:presLayoutVars>
          <dgm:dir/>
          <dgm:animOne val="branch"/>
          <dgm:animLvl val="lvl"/>
        </dgm:presLayoutVars>
      </dgm:prSet>
      <dgm:spPr/>
    </dgm:pt>
    <dgm:pt modelId="{1A853E73-2CE4-40FC-A3F6-9C2434AA413A}" type="pres">
      <dgm:prSet presAssocID="{B19532DF-BA97-4145-810C-808851A0C69A}" presName="thickLine" presStyleLbl="alignNode1" presStyleIdx="0" presStyleCnt="4"/>
      <dgm:spPr/>
    </dgm:pt>
    <dgm:pt modelId="{9D8155FC-2226-45CF-B992-C264AEB07D1E}" type="pres">
      <dgm:prSet presAssocID="{B19532DF-BA97-4145-810C-808851A0C69A}" presName="horz1" presStyleCnt="0"/>
      <dgm:spPr/>
    </dgm:pt>
    <dgm:pt modelId="{87AE1608-B06D-49B3-9676-8F4FFA66AD8B}" type="pres">
      <dgm:prSet presAssocID="{B19532DF-BA97-4145-810C-808851A0C69A}" presName="tx1" presStyleLbl="revTx" presStyleIdx="0" presStyleCnt="4"/>
      <dgm:spPr/>
    </dgm:pt>
    <dgm:pt modelId="{8A242A9D-E5BB-4AA8-9A64-319BC9E6D326}" type="pres">
      <dgm:prSet presAssocID="{B19532DF-BA97-4145-810C-808851A0C69A}" presName="vert1" presStyleCnt="0"/>
      <dgm:spPr/>
    </dgm:pt>
    <dgm:pt modelId="{858DE465-1369-4EC3-982B-5670CDAFF301}" type="pres">
      <dgm:prSet presAssocID="{51C19B8C-0F49-488C-8E71-AD4DBAFB3818}" presName="thickLine" presStyleLbl="alignNode1" presStyleIdx="1" presStyleCnt="4"/>
      <dgm:spPr/>
    </dgm:pt>
    <dgm:pt modelId="{DA58CEDE-2244-443C-B581-4498598A69CD}" type="pres">
      <dgm:prSet presAssocID="{51C19B8C-0F49-488C-8E71-AD4DBAFB3818}" presName="horz1" presStyleCnt="0"/>
      <dgm:spPr/>
    </dgm:pt>
    <dgm:pt modelId="{3863699B-286B-4370-8864-3D1C0C9DF868}" type="pres">
      <dgm:prSet presAssocID="{51C19B8C-0F49-488C-8E71-AD4DBAFB3818}" presName="tx1" presStyleLbl="revTx" presStyleIdx="1" presStyleCnt="4"/>
      <dgm:spPr/>
    </dgm:pt>
    <dgm:pt modelId="{8BFA89F9-4427-4E50-B1B3-DDCC2911ADD5}" type="pres">
      <dgm:prSet presAssocID="{51C19B8C-0F49-488C-8E71-AD4DBAFB3818}" presName="vert1" presStyleCnt="0"/>
      <dgm:spPr/>
    </dgm:pt>
    <dgm:pt modelId="{1F7069A5-1A31-4BF6-AD68-BF550C841567}" type="pres">
      <dgm:prSet presAssocID="{89945D0A-DE77-471C-9FB4-3864F98A1EF5}" presName="thickLine" presStyleLbl="alignNode1" presStyleIdx="2" presStyleCnt="4"/>
      <dgm:spPr/>
    </dgm:pt>
    <dgm:pt modelId="{B179028C-17EE-4C6B-B42C-EC621B2A63C0}" type="pres">
      <dgm:prSet presAssocID="{89945D0A-DE77-471C-9FB4-3864F98A1EF5}" presName="horz1" presStyleCnt="0"/>
      <dgm:spPr/>
    </dgm:pt>
    <dgm:pt modelId="{DEA459AD-0612-4D57-A49F-50377FC8D9C7}" type="pres">
      <dgm:prSet presAssocID="{89945D0A-DE77-471C-9FB4-3864F98A1EF5}" presName="tx1" presStyleLbl="revTx" presStyleIdx="2" presStyleCnt="4"/>
      <dgm:spPr/>
    </dgm:pt>
    <dgm:pt modelId="{11EE3696-9525-4405-A33D-CDC6421DC28B}" type="pres">
      <dgm:prSet presAssocID="{89945D0A-DE77-471C-9FB4-3864F98A1EF5}" presName="vert1" presStyleCnt="0"/>
      <dgm:spPr/>
    </dgm:pt>
    <dgm:pt modelId="{D5BDC4E6-3038-417E-8643-2386F9BC24A4}" type="pres">
      <dgm:prSet presAssocID="{A052B49B-CB8A-49D5-92DA-E2C34B13E704}" presName="thickLine" presStyleLbl="alignNode1" presStyleIdx="3" presStyleCnt="4"/>
      <dgm:spPr/>
    </dgm:pt>
    <dgm:pt modelId="{F6DBEF46-EFCB-49F2-A261-C34C8173CE1C}" type="pres">
      <dgm:prSet presAssocID="{A052B49B-CB8A-49D5-92DA-E2C34B13E704}" presName="horz1" presStyleCnt="0"/>
      <dgm:spPr/>
    </dgm:pt>
    <dgm:pt modelId="{4D34D366-5DE7-4100-90D2-55A18E58CC05}" type="pres">
      <dgm:prSet presAssocID="{A052B49B-CB8A-49D5-92DA-E2C34B13E704}" presName="tx1" presStyleLbl="revTx" presStyleIdx="3" presStyleCnt="4"/>
      <dgm:spPr/>
    </dgm:pt>
    <dgm:pt modelId="{E81CD6D9-5020-4423-9620-FD1879476964}" type="pres">
      <dgm:prSet presAssocID="{A052B49B-CB8A-49D5-92DA-E2C34B13E704}" presName="vert1" presStyleCnt="0"/>
      <dgm:spPr/>
    </dgm:pt>
  </dgm:ptLst>
  <dgm:cxnLst>
    <dgm:cxn modelId="{4D9BDD0C-20C0-4736-A8BA-9EF5D09916E5}" type="presOf" srcId="{51C19B8C-0F49-488C-8E71-AD4DBAFB3818}" destId="{3863699B-286B-4370-8864-3D1C0C9DF868}" srcOrd="0" destOrd="0" presId="urn:microsoft.com/office/officeart/2008/layout/LinedList"/>
    <dgm:cxn modelId="{3E2A8B10-838B-435C-932D-DE7E5038CF97}" srcId="{1C811EFF-E7D2-4B9D-AC05-558D20405414}" destId="{51C19B8C-0F49-488C-8E71-AD4DBAFB3818}" srcOrd="1" destOrd="0" parTransId="{18902732-417D-42DF-994E-E8ABFA02BB65}" sibTransId="{F2612FDA-E94E-4FE1-9143-34A8AAD29AFD}"/>
    <dgm:cxn modelId="{5F958A17-7172-4BA4-B722-FDDDFAE53B58}" srcId="{1C811EFF-E7D2-4B9D-AC05-558D20405414}" destId="{B19532DF-BA97-4145-810C-808851A0C69A}" srcOrd="0" destOrd="0" parTransId="{FD6E6555-9EB4-4484-8566-F00B6D25F584}" sibTransId="{B7BDD68A-FABD-4515-A130-A89E8426EABA}"/>
    <dgm:cxn modelId="{24EB4D2C-E647-4AFE-82CA-66E1592E0B88}" type="presOf" srcId="{1C811EFF-E7D2-4B9D-AC05-558D20405414}" destId="{1AAD3702-E1FF-4384-A960-E0076973C93B}" srcOrd="0" destOrd="0" presId="urn:microsoft.com/office/officeart/2008/layout/LinedList"/>
    <dgm:cxn modelId="{45DDB246-94EA-446E-BE2E-2D19B1CD6FF8}" type="presOf" srcId="{89945D0A-DE77-471C-9FB4-3864F98A1EF5}" destId="{DEA459AD-0612-4D57-A49F-50377FC8D9C7}" srcOrd="0" destOrd="0" presId="urn:microsoft.com/office/officeart/2008/layout/LinedList"/>
    <dgm:cxn modelId="{24484A52-EFDD-43A3-AB80-B3446919F006}" type="presOf" srcId="{B19532DF-BA97-4145-810C-808851A0C69A}" destId="{87AE1608-B06D-49B3-9676-8F4FFA66AD8B}" srcOrd="0" destOrd="0" presId="urn:microsoft.com/office/officeart/2008/layout/LinedList"/>
    <dgm:cxn modelId="{75ADED7E-310A-405E-896F-488832883501}" srcId="{1C811EFF-E7D2-4B9D-AC05-558D20405414}" destId="{A052B49B-CB8A-49D5-92DA-E2C34B13E704}" srcOrd="3" destOrd="0" parTransId="{E3AAE2DB-D5B4-4B3E-A114-EC0E78FAD198}" sibTransId="{0A807A32-6DD2-4BE9-93F0-8700F4B4865D}"/>
    <dgm:cxn modelId="{44A2458C-2430-4223-86A0-EDB8BDBEF28E}" srcId="{1C811EFF-E7D2-4B9D-AC05-558D20405414}" destId="{89945D0A-DE77-471C-9FB4-3864F98A1EF5}" srcOrd="2" destOrd="0" parTransId="{B29DA9D8-C2CC-4F4B-9F08-97A3BB9815DA}" sibTransId="{DB432AEB-6D53-415E-9692-5BEBF08B8A34}"/>
    <dgm:cxn modelId="{3406B3CC-749F-4F9E-AD89-6EC2C7ECC332}" type="presOf" srcId="{A052B49B-CB8A-49D5-92DA-E2C34B13E704}" destId="{4D34D366-5DE7-4100-90D2-55A18E58CC05}" srcOrd="0" destOrd="0" presId="urn:microsoft.com/office/officeart/2008/layout/LinedList"/>
    <dgm:cxn modelId="{8A7F739C-967C-4521-BC52-01968CE09D7F}" type="presParOf" srcId="{1AAD3702-E1FF-4384-A960-E0076973C93B}" destId="{1A853E73-2CE4-40FC-A3F6-9C2434AA413A}" srcOrd="0" destOrd="0" presId="urn:microsoft.com/office/officeart/2008/layout/LinedList"/>
    <dgm:cxn modelId="{C73E0FA7-EE4C-4583-9214-461B290D3F5B}" type="presParOf" srcId="{1AAD3702-E1FF-4384-A960-E0076973C93B}" destId="{9D8155FC-2226-45CF-B992-C264AEB07D1E}" srcOrd="1" destOrd="0" presId="urn:microsoft.com/office/officeart/2008/layout/LinedList"/>
    <dgm:cxn modelId="{54D6913E-1BCE-4281-A130-BB5457318BA5}" type="presParOf" srcId="{9D8155FC-2226-45CF-B992-C264AEB07D1E}" destId="{87AE1608-B06D-49B3-9676-8F4FFA66AD8B}" srcOrd="0" destOrd="0" presId="urn:microsoft.com/office/officeart/2008/layout/LinedList"/>
    <dgm:cxn modelId="{A3F20A7D-863B-4D25-ADD8-564F40F8F1F0}" type="presParOf" srcId="{9D8155FC-2226-45CF-B992-C264AEB07D1E}" destId="{8A242A9D-E5BB-4AA8-9A64-319BC9E6D326}" srcOrd="1" destOrd="0" presId="urn:microsoft.com/office/officeart/2008/layout/LinedList"/>
    <dgm:cxn modelId="{935E8772-A4A9-42CC-9FCA-994CA34E8C64}" type="presParOf" srcId="{1AAD3702-E1FF-4384-A960-E0076973C93B}" destId="{858DE465-1369-4EC3-982B-5670CDAFF301}" srcOrd="2" destOrd="0" presId="urn:microsoft.com/office/officeart/2008/layout/LinedList"/>
    <dgm:cxn modelId="{DE672366-8759-4A1A-B0CC-62E3F49EA9C9}" type="presParOf" srcId="{1AAD3702-E1FF-4384-A960-E0076973C93B}" destId="{DA58CEDE-2244-443C-B581-4498598A69CD}" srcOrd="3" destOrd="0" presId="urn:microsoft.com/office/officeart/2008/layout/LinedList"/>
    <dgm:cxn modelId="{D265B4B8-ED3A-4FAC-AAB0-4A4A742614F5}" type="presParOf" srcId="{DA58CEDE-2244-443C-B581-4498598A69CD}" destId="{3863699B-286B-4370-8864-3D1C0C9DF868}" srcOrd="0" destOrd="0" presId="urn:microsoft.com/office/officeart/2008/layout/LinedList"/>
    <dgm:cxn modelId="{3FFBC99B-3190-4543-BF3C-3A1E6E32413E}" type="presParOf" srcId="{DA58CEDE-2244-443C-B581-4498598A69CD}" destId="{8BFA89F9-4427-4E50-B1B3-DDCC2911ADD5}" srcOrd="1" destOrd="0" presId="urn:microsoft.com/office/officeart/2008/layout/LinedList"/>
    <dgm:cxn modelId="{B51B1315-73FF-4B0E-AE88-9D706E24F4BF}" type="presParOf" srcId="{1AAD3702-E1FF-4384-A960-E0076973C93B}" destId="{1F7069A5-1A31-4BF6-AD68-BF550C841567}" srcOrd="4" destOrd="0" presId="urn:microsoft.com/office/officeart/2008/layout/LinedList"/>
    <dgm:cxn modelId="{963243D2-840D-4ED7-8345-DB3BD98EB39D}" type="presParOf" srcId="{1AAD3702-E1FF-4384-A960-E0076973C93B}" destId="{B179028C-17EE-4C6B-B42C-EC621B2A63C0}" srcOrd="5" destOrd="0" presId="urn:microsoft.com/office/officeart/2008/layout/LinedList"/>
    <dgm:cxn modelId="{4A0C511C-8A37-4559-9C75-D4FA5517B94E}" type="presParOf" srcId="{B179028C-17EE-4C6B-B42C-EC621B2A63C0}" destId="{DEA459AD-0612-4D57-A49F-50377FC8D9C7}" srcOrd="0" destOrd="0" presId="urn:microsoft.com/office/officeart/2008/layout/LinedList"/>
    <dgm:cxn modelId="{4C32168C-0975-4338-985F-6D8EBF4ACDF8}" type="presParOf" srcId="{B179028C-17EE-4C6B-B42C-EC621B2A63C0}" destId="{11EE3696-9525-4405-A33D-CDC6421DC28B}" srcOrd="1" destOrd="0" presId="urn:microsoft.com/office/officeart/2008/layout/LinedList"/>
    <dgm:cxn modelId="{2F89AC22-33F0-40E6-8E16-2D629E27CAAF}" type="presParOf" srcId="{1AAD3702-E1FF-4384-A960-E0076973C93B}" destId="{D5BDC4E6-3038-417E-8643-2386F9BC24A4}" srcOrd="6" destOrd="0" presId="urn:microsoft.com/office/officeart/2008/layout/LinedList"/>
    <dgm:cxn modelId="{17DD589E-3F1C-428E-A845-26E115A9B4D4}" type="presParOf" srcId="{1AAD3702-E1FF-4384-A960-E0076973C93B}" destId="{F6DBEF46-EFCB-49F2-A261-C34C8173CE1C}" srcOrd="7" destOrd="0" presId="urn:microsoft.com/office/officeart/2008/layout/LinedList"/>
    <dgm:cxn modelId="{F0EBDA6D-2C1E-45D4-861A-538248BF9A90}" type="presParOf" srcId="{F6DBEF46-EFCB-49F2-A261-C34C8173CE1C}" destId="{4D34D366-5DE7-4100-90D2-55A18E58CC05}" srcOrd="0" destOrd="0" presId="urn:microsoft.com/office/officeart/2008/layout/LinedList"/>
    <dgm:cxn modelId="{1B0ACC7C-BB22-4F37-BA50-8A5A1DD68E5A}" type="presParOf" srcId="{F6DBEF46-EFCB-49F2-A261-C34C8173CE1C}" destId="{E81CD6D9-5020-4423-9620-FD187947696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6C1C71-A316-4FA5-88BE-8C3AF8889749}"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7D78106F-6A5B-4680-A03D-0FAB6ECE7C2A}">
      <dgm:prSet custT="1"/>
      <dgm:spPr/>
      <dgm:t>
        <a:bodyPr/>
        <a:lstStyle/>
        <a:p>
          <a:r>
            <a:rPr lang="ru-RU" sz="1400" dirty="0"/>
            <a:t>Проводить скрининговые обследования больших групп лиц, имеющих высокий риск развития суставной патологии (спортсмены, лица тяжелого физического труда, с излишней массой тела</a:t>
          </a:r>
          <a:endParaRPr lang="en-US" sz="1400" dirty="0"/>
        </a:p>
      </dgm:t>
    </dgm:pt>
    <dgm:pt modelId="{12010D2A-8808-40F6-9D2A-1F4717C28932}" type="parTrans" cxnId="{403B29A5-AF22-4293-9943-7FF51DE8C8E8}">
      <dgm:prSet/>
      <dgm:spPr/>
      <dgm:t>
        <a:bodyPr/>
        <a:lstStyle/>
        <a:p>
          <a:endParaRPr lang="en-US"/>
        </a:p>
      </dgm:t>
    </dgm:pt>
    <dgm:pt modelId="{EA67FDFA-D1CB-499A-97F9-ACC5192B1C6F}" type="sibTrans" cxnId="{403B29A5-AF22-4293-9943-7FF51DE8C8E8}">
      <dgm:prSet/>
      <dgm:spPr/>
      <dgm:t>
        <a:bodyPr/>
        <a:lstStyle/>
        <a:p>
          <a:endParaRPr lang="en-US"/>
        </a:p>
      </dgm:t>
    </dgm:pt>
    <dgm:pt modelId="{10470BDE-A90F-4F72-A8E3-21D90EE76059}">
      <dgm:prSet custT="1"/>
      <dgm:spPr/>
      <dgm:t>
        <a:bodyPr/>
        <a:lstStyle/>
        <a:p>
          <a:r>
            <a:rPr lang="ru-RU" sz="1400" dirty="0"/>
            <a:t>Получить дополнительный источник информации для оценки состояния коленного сустава на клинически выраженных стадиях гонартроза  </a:t>
          </a:r>
          <a:endParaRPr lang="en-US" sz="1400" dirty="0"/>
        </a:p>
      </dgm:t>
    </dgm:pt>
    <dgm:pt modelId="{1A89EEB4-6A78-4B35-9D5E-5A2766C2F90A}" type="parTrans" cxnId="{7BDD6AB3-90C6-41C3-B5CF-9316FF498B4C}">
      <dgm:prSet/>
      <dgm:spPr/>
      <dgm:t>
        <a:bodyPr/>
        <a:lstStyle/>
        <a:p>
          <a:endParaRPr lang="en-US"/>
        </a:p>
      </dgm:t>
    </dgm:pt>
    <dgm:pt modelId="{3236A1DD-E86D-4B45-936C-DBAD616916E5}" type="sibTrans" cxnId="{7BDD6AB3-90C6-41C3-B5CF-9316FF498B4C}">
      <dgm:prSet/>
      <dgm:spPr/>
      <dgm:t>
        <a:bodyPr/>
        <a:lstStyle/>
        <a:p>
          <a:endParaRPr lang="en-US"/>
        </a:p>
      </dgm:t>
    </dgm:pt>
    <dgm:pt modelId="{F4123DE0-A0E6-49F4-8A9E-E0995DF70EC8}">
      <dgm:prSet custT="1"/>
      <dgm:spPr/>
      <dgm:t>
        <a:bodyPr/>
        <a:lstStyle/>
        <a:p>
          <a:r>
            <a:rPr lang="ru-RU" sz="1400" dirty="0"/>
            <a:t>Осуществлять дифференциальную диагностику дегенеративно-дистрофических и травматических поражений сустава, использовать артрофонографию, как средство контроля эффективности консервативного и оперативного лечения</a:t>
          </a:r>
          <a:endParaRPr lang="en-US" sz="1400" dirty="0"/>
        </a:p>
      </dgm:t>
    </dgm:pt>
    <dgm:pt modelId="{6A93C9A0-DC4E-401D-B637-94D8AC2AB31E}" type="parTrans" cxnId="{C5646FCF-292C-4D2D-881C-43A6FBD1FD17}">
      <dgm:prSet/>
      <dgm:spPr/>
      <dgm:t>
        <a:bodyPr/>
        <a:lstStyle/>
        <a:p>
          <a:endParaRPr lang="en-US"/>
        </a:p>
      </dgm:t>
    </dgm:pt>
    <dgm:pt modelId="{806C3F41-A6E2-43C6-AF4A-DAF1313520D5}" type="sibTrans" cxnId="{C5646FCF-292C-4D2D-881C-43A6FBD1FD17}">
      <dgm:prSet/>
      <dgm:spPr/>
      <dgm:t>
        <a:bodyPr/>
        <a:lstStyle/>
        <a:p>
          <a:endParaRPr lang="en-US"/>
        </a:p>
      </dgm:t>
    </dgm:pt>
    <dgm:pt modelId="{CA402F64-3760-45D5-BC10-3870AB34F0E2}" type="pres">
      <dgm:prSet presAssocID="{416C1C71-A316-4FA5-88BE-8C3AF8889749}" presName="vert0" presStyleCnt="0">
        <dgm:presLayoutVars>
          <dgm:dir/>
          <dgm:animOne val="branch"/>
          <dgm:animLvl val="lvl"/>
        </dgm:presLayoutVars>
      </dgm:prSet>
      <dgm:spPr/>
    </dgm:pt>
    <dgm:pt modelId="{670B8B27-5F7E-4DBE-B122-22B3235054F8}" type="pres">
      <dgm:prSet presAssocID="{7D78106F-6A5B-4680-A03D-0FAB6ECE7C2A}" presName="thickLine" presStyleLbl="alignNode1" presStyleIdx="0" presStyleCnt="3"/>
      <dgm:spPr/>
    </dgm:pt>
    <dgm:pt modelId="{FB29170D-E908-4F7B-852D-82CC3370A535}" type="pres">
      <dgm:prSet presAssocID="{7D78106F-6A5B-4680-A03D-0FAB6ECE7C2A}" presName="horz1" presStyleCnt="0"/>
      <dgm:spPr/>
    </dgm:pt>
    <dgm:pt modelId="{220DBE61-7C88-4067-B7B3-F8FC9EAC565D}" type="pres">
      <dgm:prSet presAssocID="{7D78106F-6A5B-4680-A03D-0FAB6ECE7C2A}" presName="tx1" presStyleLbl="revTx" presStyleIdx="0" presStyleCnt="3"/>
      <dgm:spPr/>
    </dgm:pt>
    <dgm:pt modelId="{80988AA8-4515-4C91-AA78-96492BEAF3A1}" type="pres">
      <dgm:prSet presAssocID="{7D78106F-6A5B-4680-A03D-0FAB6ECE7C2A}" presName="vert1" presStyleCnt="0"/>
      <dgm:spPr/>
    </dgm:pt>
    <dgm:pt modelId="{338FD214-B4D8-48B5-B95A-CE3A51B629FC}" type="pres">
      <dgm:prSet presAssocID="{10470BDE-A90F-4F72-A8E3-21D90EE76059}" presName="thickLine" presStyleLbl="alignNode1" presStyleIdx="1" presStyleCnt="3"/>
      <dgm:spPr/>
    </dgm:pt>
    <dgm:pt modelId="{822882CF-221F-4DEB-82BE-96E050B4EDC5}" type="pres">
      <dgm:prSet presAssocID="{10470BDE-A90F-4F72-A8E3-21D90EE76059}" presName="horz1" presStyleCnt="0"/>
      <dgm:spPr/>
    </dgm:pt>
    <dgm:pt modelId="{68C8B55A-39D9-4086-AC56-937453FAD435}" type="pres">
      <dgm:prSet presAssocID="{10470BDE-A90F-4F72-A8E3-21D90EE76059}" presName="tx1" presStyleLbl="revTx" presStyleIdx="1" presStyleCnt="3"/>
      <dgm:spPr/>
    </dgm:pt>
    <dgm:pt modelId="{9DD40FE7-8155-4504-9EB2-823ACFB03C54}" type="pres">
      <dgm:prSet presAssocID="{10470BDE-A90F-4F72-A8E3-21D90EE76059}" presName="vert1" presStyleCnt="0"/>
      <dgm:spPr/>
    </dgm:pt>
    <dgm:pt modelId="{1B2BC16F-E208-4A34-BD08-31C300B07751}" type="pres">
      <dgm:prSet presAssocID="{F4123DE0-A0E6-49F4-8A9E-E0995DF70EC8}" presName="thickLine" presStyleLbl="alignNode1" presStyleIdx="2" presStyleCnt="3"/>
      <dgm:spPr/>
    </dgm:pt>
    <dgm:pt modelId="{6F19EB6B-E243-4A0F-B8B9-3274C7107268}" type="pres">
      <dgm:prSet presAssocID="{F4123DE0-A0E6-49F4-8A9E-E0995DF70EC8}" presName="horz1" presStyleCnt="0"/>
      <dgm:spPr/>
    </dgm:pt>
    <dgm:pt modelId="{E472526E-C9A8-43CA-BEB4-C5575819A718}" type="pres">
      <dgm:prSet presAssocID="{F4123DE0-A0E6-49F4-8A9E-E0995DF70EC8}" presName="tx1" presStyleLbl="revTx" presStyleIdx="2" presStyleCnt="3"/>
      <dgm:spPr/>
    </dgm:pt>
    <dgm:pt modelId="{DC92A5A1-A542-488A-8BB9-0B852765F0A5}" type="pres">
      <dgm:prSet presAssocID="{F4123DE0-A0E6-49F4-8A9E-E0995DF70EC8}" presName="vert1" presStyleCnt="0"/>
      <dgm:spPr/>
    </dgm:pt>
  </dgm:ptLst>
  <dgm:cxnLst>
    <dgm:cxn modelId="{2C0EB6A2-53B0-4D7D-B412-662A6FB106BF}" type="presOf" srcId="{10470BDE-A90F-4F72-A8E3-21D90EE76059}" destId="{68C8B55A-39D9-4086-AC56-937453FAD435}" srcOrd="0" destOrd="0" presId="urn:microsoft.com/office/officeart/2008/layout/LinedList"/>
    <dgm:cxn modelId="{403B29A5-AF22-4293-9943-7FF51DE8C8E8}" srcId="{416C1C71-A316-4FA5-88BE-8C3AF8889749}" destId="{7D78106F-6A5B-4680-A03D-0FAB6ECE7C2A}" srcOrd="0" destOrd="0" parTransId="{12010D2A-8808-40F6-9D2A-1F4717C28932}" sibTransId="{EA67FDFA-D1CB-499A-97F9-ACC5192B1C6F}"/>
    <dgm:cxn modelId="{7BDD6AB3-90C6-41C3-B5CF-9316FF498B4C}" srcId="{416C1C71-A316-4FA5-88BE-8C3AF8889749}" destId="{10470BDE-A90F-4F72-A8E3-21D90EE76059}" srcOrd="1" destOrd="0" parTransId="{1A89EEB4-6A78-4B35-9D5E-5A2766C2F90A}" sibTransId="{3236A1DD-E86D-4B45-936C-DBAD616916E5}"/>
    <dgm:cxn modelId="{C5646FCF-292C-4D2D-881C-43A6FBD1FD17}" srcId="{416C1C71-A316-4FA5-88BE-8C3AF8889749}" destId="{F4123DE0-A0E6-49F4-8A9E-E0995DF70EC8}" srcOrd="2" destOrd="0" parTransId="{6A93C9A0-DC4E-401D-B637-94D8AC2AB31E}" sibTransId="{806C3F41-A6E2-43C6-AF4A-DAF1313520D5}"/>
    <dgm:cxn modelId="{417E09D4-E651-4E9A-AAB8-806F7D21487C}" type="presOf" srcId="{F4123DE0-A0E6-49F4-8A9E-E0995DF70EC8}" destId="{E472526E-C9A8-43CA-BEB4-C5575819A718}" srcOrd="0" destOrd="0" presId="urn:microsoft.com/office/officeart/2008/layout/LinedList"/>
    <dgm:cxn modelId="{841405FD-55DB-4C62-A392-9D4B37815086}" type="presOf" srcId="{416C1C71-A316-4FA5-88BE-8C3AF8889749}" destId="{CA402F64-3760-45D5-BC10-3870AB34F0E2}" srcOrd="0" destOrd="0" presId="urn:microsoft.com/office/officeart/2008/layout/LinedList"/>
    <dgm:cxn modelId="{8C34CFFF-7513-4992-9F23-99A9FF348917}" type="presOf" srcId="{7D78106F-6A5B-4680-A03D-0FAB6ECE7C2A}" destId="{220DBE61-7C88-4067-B7B3-F8FC9EAC565D}" srcOrd="0" destOrd="0" presId="urn:microsoft.com/office/officeart/2008/layout/LinedList"/>
    <dgm:cxn modelId="{814BD627-FD55-4CF7-9B7A-7A5A0EB254D3}" type="presParOf" srcId="{CA402F64-3760-45D5-BC10-3870AB34F0E2}" destId="{670B8B27-5F7E-4DBE-B122-22B3235054F8}" srcOrd="0" destOrd="0" presId="urn:microsoft.com/office/officeart/2008/layout/LinedList"/>
    <dgm:cxn modelId="{E8ACD289-8EE2-4E62-9333-422B5FADC653}" type="presParOf" srcId="{CA402F64-3760-45D5-BC10-3870AB34F0E2}" destId="{FB29170D-E908-4F7B-852D-82CC3370A535}" srcOrd="1" destOrd="0" presId="urn:microsoft.com/office/officeart/2008/layout/LinedList"/>
    <dgm:cxn modelId="{83FD9AFE-F1CC-40A5-A59B-DA938B48E344}" type="presParOf" srcId="{FB29170D-E908-4F7B-852D-82CC3370A535}" destId="{220DBE61-7C88-4067-B7B3-F8FC9EAC565D}" srcOrd="0" destOrd="0" presId="urn:microsoft.com/office/officeart/2008/layout/LinedList"/>
    <dgm:cxn modelId="{B75052AE-BB00-4FC7-993A-30E15F18E6DF}" type="presParOf" srcId="{FB29170D-E908-4F7B-852D-82CC3370A535}" destId="{80988AA8-4515-4C91-AA78-96492BEAF3A1}" srcOrd="1" destOrd="0" presId="urn:microsoft.com/office/officeart/2008/layout/LinedList"/>
    <dgm:cxn modelId="{5FD943E8-F277-4DF6-934B-4556B2741563}" type="presParOf" srcId="{CA402F64-3760-45D5-BC10-3870AB34F0E2}" destId="{338FD214-B4D8-48B5-B95A-CE3A51B629FC}" srcOrd="2" destOrd="0" presId="urn:microsoft.com/office/officeart/2008/layout/LinedList"/>
    <dgm:cxn modelId="{71BD7472-2526-4D51-A512-B042A2A3B77E}" type="presParOf" srcId="{CA402F64-3760-45D5-BC10-3870AB34F0E2}" destId="{822882CF-221F-4DEB-82BE-96E050B4EDC5}" srcOrd="3" destOrd="0" presId="urn:microsoft.com/office/officeart/2008/layout/LinedList"/>
    <dgm:cxn modelId="{691672DF-E42A-40A8-B605-10AEA3BBC083}" type="presParOf" srcId="{822882CF-221F-4DEB-82BE-96E050B4EDC5}" destId="{68C8B55A-39D9-4086-AC56-937453FAD435}" srcOrd="0" destOrd="0" presId="urn:microsoft.com/office/officeart/2008/layout/LinedList"/>
    <dgm:cxn modelId="{F84D06CD-3AA8-417B-8CB6-61A6AC379BF7}" type="presParOf" srcId="{822882CF-221F-4DEB-82BE-96E050B4EDC5}" destId="{9DD40FE7-8155-4504-9EB2-823ACFB03C54}" srcOrd="1" destOrd="0" presId="urn:microsoft.com/office/officeart/2008/layout/LinedList"/>
    <dgm:cxn modelId="{BA408D6B-31E0-4DFE-9E28-A8B0AC95354B}" type="presParOf" srcId="{CA402F64-3760-45D5-BC10-3870AB34F0E2}" destId="{1B2BC16F-E208-4A34-BD08-31C300B07751}" srcOrd="4" destOrd="0" presId="urn:microsoft.com/office/officeart/2008/layout/LinedList"/>
    <dgm:cxn modelId="{0F141D50-C4C5-41DE-80D3-6F583989DF99}" type="presParOf" srcId="{CA402F64-3760-45D5-BC10-3870AB34F0E2}" destId="{6F19EB6B-E243-4A0F-B8B9-3274C7107268}" srcOrd="5" destOrd="0" presId="urn:microsoft.com/office/officeart/2008/layout/LinedList"/>
    <dgm:cxn modelId="{8763E2C1-DA82-4876-8C54-806FD12A24AE}" type="presParOf" srcId="{6F19EB6B-E243-4A0F-B8B9-3274C7107268}" destId="{E472526E-C9A8-43CA-BEB4-C5575819A718}" srcOrd="0" destOrd="0" presId="urn:microsoft.com/office/officeart/2008/layout/LinedList"/>
    <dgm:cxn modelId="{6AAFFC50-9F4E-4DD4-9FF4-2B068F5BB7CA}" type="presParOf" srcId="{6F19EB6B-E243-4A0F-B8B9-3274C7107268}" destId="{DC92A5A1-A542-488A-8BB9-0B852765F0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5A2819-47FD-4977-8F9A-5AAC5F718513}"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416E6E25-7FB2-4632-8DC6-F55586B0C94C}">
      <dgm:prSet/>
      <dgm:spPr/>
      <dgm:t>
        <a:bodyPr/>
        <a:lstStyle/>
        <a:p>
          <a:r>
            <a:rPr lang="ru-RU"/>
            <a:t>Клиническая ценность звуков и вибраций, создаваемых суставами в движении, изучалась с 1902 года</a:t>
          </a:r>
          <a:endParaRPr lang="en-US"/>
        </a:p>
      </dgm:t>
    </dgm:pt>
    <dgm:pt modelId="{E269A4A0-C6BF-4A66-8A35-6A26DF54F344}" type="parTrans" cxnId="{75C14DB8-1285-4932-893D-3BF8323B9B9C}">
      <dgm:prSet/>
      <dgm:spPr/>
      <dgm:t>
        <a:bodyPr/>
        <a:lstStyle/>
        <a:p>
          <a:endParaRPr lang="en-US"/>
        </a:p>
      </dgm:t>
    </dgm:pt>
    <dgm:pt modelId="{7EC51CE4-7B6D-4321-869D-234981F0E22F}" type="sibTrans" cxnId="{75C14DB8-1285-4932-893D-3BF8323B9B9C}">
      <dgm:prSet/>
      <dgm:spPr/>
      <dgm:t>
        <a:bodyPr/>
        <a:lstStyle/>
        <a:p>
          <a:endParaRPr lang="en-US"/>
        </a:p>
      </dgm:t>
    </dgm:pt>
    <dgm:pt modelId="{D825FE83-EFA3-4596-B200-19500F206478}">
      <dgm:prSet/>
      <dgm:spPr/>
      <dgm:t>
        <a:bodyPr/>
        <a:lstStyle/>
        <a:p>
          <a:r>
            <a:rPr lang="ru-RU"/>
            <a:t>В России, впервые, запись с анализом звуковых явлений, возникающих в коленных суставах, осуществил проф. М. А. Ясиновский, 1954 год</a:t>
          </a:r>
          <a:endParaRPr lang="en-US"/>
        </a:p>
      </dgm:t>
    </dgm:pt>
    <dgm:pt modelId="{1ECC6171-A63D-4644-AFFF-D978CAB11651}" type="parTrans" cxnId="{612BAB70-EEE7-42F6-A977-7AD4B2AB8D02}">
      <dgm:prSet/>
      <dgm:spPr/>
      <dgm:t>
        <a:bodyPr/>
        <a:lstStyle/>
        <a:p>
          <a:endParaRPr lang="en-US"/>
        </a:p>
      </dgm:t>
    </dgm:pt>
    <dgm:pt modelId="{E953D7DB-99BF-4898-B177-1E6F428ADA32}" type="sibTrans" cxnId="{612BAB70-EEE7-42F6-A977-7AD4B2AB8D02}">
      <dgm:prSet/>
      <dgm:spPr/>
      <dgm:t>
        <a:bodyPr/>
        <a:lstStyle/>
        <a:p>
          <a:endParaRPr lang="en-US"/>
        </a:p>
      </dgm:t>
    </dgm:pt>
    <dgm:pt modelId="{41334B34-F92B-4B66-8B82-0C32C4609BD7}">
      <dgm:prSet/>
      <dgm:spPr/>
      <dgm:t>
        <a:bodyPr/>
        <a:lstStyle/>
        <a:p>
          <a:r>
            <a:rPr lang="ru-RU"/>
            <a:t>Исследования этого диагностического метода начались более 20 лет назад на базе АГМУ (проф. Баркаган З. С. , проф. Распопова Е. А., доц. Чанцев А. В., асс. Рахмилевич А. Б.) - разработаны и запатентованы метод и устройство фиксации звуков «Артрофонограф»</a:t>
          </a:r>
          <a:endParaRPr lang="en-US"/>
        </a:p>
      </dgm:t>
    </dgm:pt>
    <dgm:pt modelId="{BF1CBF26-0413-4310-A6DE-9B8AE546051E}" type="parTrans" cxnId="{044B4B3A-B275-4425-9AE7-830201E9EA73}">
      <dgm:prSet/>
      <dgm:spPr/>
      <dgm:t>
        <a:bodyPr/>
        <a:lstStyle/>
        <a:p>
          <a:endParaRPr lang="en-US"/>
        </a:p>
      </dgm:t>
    </dgm:pt>
    <dgm:pt modelId="{F1173B9A-64EE-4D68-BBF5-69950CF179A9}" type="sibTrans" cxnId="{044B4B3A-B275-4425-9AE7-830201E9EA73}">
      <dgm:prSet/>
      <dgm:spPr/>
      <dgm:t>
        <a:bodyPr/>
        <a:lstStyle/>
        <a:p>
          <a:endParaRPr lang="en-US"/>
        </a:p>
      </dgm:t>
    </dgm:pt>
    <dgm:pt modelId="{EE3FFEA8-2A44-4070-8E98-8CBB4B30F7F8}">
      <dgm:prSet/>
      <dgm:spPr/>
      <dgm:t>
        <a:bodyPr/>
        <a:lstStyle/>
        <a:p>
          <a:r>
            <a:rPr lang="ru-RU"/>
            <a:t>РУДН (на базе ФНКЦ ФМБА РФ), ЕМА им. П. Эрлиха</a:t>
          </a:r>
          <a:endParaRPr lang="en-US"/>
        </a:p>
      </dgm:t>
    </dgm:pt>
    <dgm:pt modelId="{454C761C-EBD4-4994-91C3-B0889DF890C0}" type="parTrans" cxnId="{FABFCC97-F111-4998-8100-3DDBCCE4C3D1}">
      <dgm:prSet/>
      <dgm:spPr/>
      <dgm:t>
        <a:bodyPr/>
        <a:lstStyle/>
        <a:p>
          <a:endParaRPr lang="en-US"/>
        </a:p>
      </dgm:t>
    </dgm:pt>
    <dgm:pt modelId="{D0A561F8-C355-4AEF-8DA9-514D696080E3}" type="sibTrans" cxnId="{FABFCC97-F111-4998-8100-3DDBCCE4C3D1}">
      <dgm:prSet/>
      <dgm:spPr/>
      <dgm:t>
        <a:bodyPr/>
        <a:lstStyle/>
        <a:p>
          <a:endParaRPr lang="en-US"/>
        </a:p>
      </dgm:t>
    </dgm:pt>
    <dgm:pt modelId="{CB179AE3-D877-410C-BC1A-4A197BF3C427}" type="pres">
      <dgm:prSet presAssocID="{E95A2819-47FD-4977-8F9A-5AAC5F718513}" presName="linear" presStyleCnt="0">
        <dgm:presLayoutVars>
          <dgm:animLvl val="lvl"/>
          <dgm:resizeHandles val="exact"/>
        </dgm:presLayoutVars>
      </dgm:prSet>
      <dgm:spPr/>
    </dgm:pt>
    <dgm:pt modelId="{22A7661F-67D1-455F-89BF-A86B29960A39}" type="pres">
      <dgm:prSet presAssocID="{416E6E25-7FB2-4632-8DC6-F55586B0C94C}" presName="parentText" presStyleLbl="node1" presStyleIdx="0" presStyleCnt="4">
        <dgm:presLayoutVars>
          <dgm:chMax val="0"/>
          <dgm:bulletEnabled val="1"/>
        </dgm:presLayoutVars>
      </dgm:prSet>
      <dgm:spPr/>
    </dgm:pt>
    <dgm:pt modelId="{C850A8E2-9E17-45B3-B8D8-897F9B3D4568}" type="pres">
      <dgm:prSet presAssocID="{7EC51CE4-7B6D-4321-869D-234981F0E22F}" presName="spacer" presStyleCnt="0"/>
      <dgm:spPr/>
    </dgm:pt>
    <dgm:pt modelId="{60A7584F-A489-4D2B-A280-92D8F15A8F5C}" type="pres">
      <dgm:prSet presAssocID="{D825FE83-EFA3-4596-B200-19500F206478}" presName="parentText" presStyleLbl="node1" presStyleIdx="1" presStyleCnt="4">
        <dgm:presLayoutVars>
          <dgm:chMax val="0"/>
          <dgm:bulletEnabled val="1"/>
        </dgm:presLayoutVars>
      </dgm:prSet>
      <dgm:spPr/>
    </dgm:pt>
    <dgm:pt modelId="{6ED7A410-C48A-4C92-BCD7-C2F4633172CC}" type="pres">
      <dgm:prSet presAssocID="{E953D7DB-99BF-4898-B177-1E6F428ADA32}" presName="spacer" presStyleCnt="0"/>
      <dgm:spPr/>
    </dgm:pt>
    <dgm:pt modelId="{FD71CCF3-BB3F-4A6B-937A-221F3F9D3BB7}" type="pres">
      <dgm:prSet presAssocID="{41334B34-F92B-4B66-8B82-0C32C4609BD7}" presName="parentText" presStyleLbl="node1" presStyleIdx="2" presStyleCnt="4">
        <dgm:presLayoutVars>
          <dgm:chMax val="0"/>
          <dgm:bulletEnabled val="1"/>
        </dgm:presLayoutVars>
      </dgm:prSet>
      <dgm:spPr/>
    </dgm:pt>
    <dgm:pt modelId="{82D3967B-B909-44B7-9EE7-0B1A4E40DD31}" type="pres">
      <dgm:prSet presAssocID="{F1173B9A-64EE-4D68-BBF5-69950CF179A9}" presName="spacer" presStyleCnt="0"/>
      <dgm:spPr/>
    </dgm:pt>
    <dgm:pt modelId="{98AABE9A-8EAB-4D7B-B0A6-B3B2904E2A78}" type="pres">
      <dgm:prSet presAssocID="{EE3FFEA8-2A44-4070-8E98-8CBB4B30F7F8}" presName="parentText" presStyleLbl="node1" presStyleIdx="3" presStyleCnt="4">
        <dgm:presLayoutVars>
          <dgm:chMax val="0"/>
          <dgm:bulletEnabled val="1"/>
        </dgm:presLayoutVars>
      </dgm:prSet>
      <dgm:spPr/>
    </dgm:pt>
  </dgm:ptLst>
  <dgm:cxnLst>
    <dgm:cxn modelId="{0DD66300-A13C-45CE-96BD-946F5CD5B3C3}" type="presOf" srcId="{41334B34-F92B-4B66-8B82-0C32C4609BD7}" destId="{FD71CCF3-BB3F-4A6B-937A-221F3F9D3BB7}" srcOrd="0" destOrd="0" presId="urn:microsoft.com/office/officeart/2005/8/layout/vList2"/>
    <dgm:cxn modelId="{BAA42213-9A6A-4637-828C-35D4EF6C9BB4}" type="presOf" srcId="{416E6E25-7FB2-4632-8DC6-F55586B0C94C}" destId="{22A7661F-67D1-455F-89BF-A86B29960A39}" srcOrd="0" destOrd="0" presId="urn:microsoft.com/office/officeart/2005/8/layout/vList2"/>
    <dgm:cxn modelId="{044B4B3A-B275-4425-9AE7-830201E9EA73}" srcId="{E95A2819-47FD-4977-8F9A-5AAC5F718513}" destId="{41334B34-F92B-4B66-8B82-0C32C4609BD7}" srcOrd="2" destOrd="0" parTransId="{BF1CBF26-0413-4310-A6DE-9B8AE546051E}" sibTransId="{F1173B9A-64EE-4D68-BBF5-69950CF179A9}"/>
    <dgm:cxn modelId="{6A217B64-7CAD-4C04-8173-C1A107A37B34}" type="presOf" srcId="{EE3FFEA8-2A44-4070-8E98-8CBB4B30F7F8}" destId="{98AABE9A-8EAB-4D7B-B0A6-B3B2904E2A78}" srcOrd="0" destOrd="0" presId="urn:microsoft.com/office/officeart/2005/8/layout/vList2"/>
    <dgm:cxn modelId="{612BAB70-EEE7-42F6-A977-7AD4B2AB8D02}" srcId="{E95A2819-47FD-4977-8F9A-5AAC5F718513}" destId="{D825FE83-EFA3-4596-B200-19500F206478}" srcOrd="1" destOrd="0" parTransId="{1ECC6171-A63D-4644-AFFF-D978CAB11651}" sibTransId="{E953D7DB-99BF-4898-B177-1E6F428ADA32}"/>
    <dgm:cxn modelId="{FABFCC97-F111-4998-8100-3DDBCCE4C3D1}" srcId="{E95A2819-47FD-4977-8F9A-5AAC5F718513}" destId="{EE3FFEA8-2A44-4070-8E98-8CBB4B30F7F8}" srcOrd="3" destOrd="0" parTransId="{454C761C-EBD4-4994-91C3-B0889DF890C0}" sibTransId="{D0A561F8-C355-4AEF-8DA9-514D696080E3}"/>
    <dgm:cxn modelId="{0A4CEAAD-E125-4DF9-8EFF-07B2D22BA344}" type="presOf" srcId="{D825FE83-EFA3-4596-B200-19500F206478}" destId="{60A7584F-A489-4D2B-A280-92D8F15A8F5C}" srcOrd="0" destOrd="0" presId="urn:microsoft.com/office/officeart/2005/8/layout/vList2"/>
    <dgm:cxn modelId="{75C14DB8-1285-4932-893D-3BF8323B9B9C}" srcId="{E95A2819-47FD-4977-8F9A-5AAC5F718513}" destId="{416E6E25-7FB2-4632-8DC6-F55586B0C94C}" srcOrd="0" destOrd="0" parTransId="{E269A4A0-C6BF-4A66-8A35-6A26DF54F344}" sibTransId="{7EC51CE4-7B6D-4321-869D-234981F0E22F}"/>
    <dgm:cxn modelId="{AEEC9DDD-DEB0-4255-84BA-5A9225740CE3}" type="presOf" srcId="{E95A2819-47FD-4977-8F9A-5AAC5F718513}" destId="{CB179AE3-D877-410C-BC1A-4A197BF3C427}" srcOrd="0" destOrd="0" presId="urn:microsoft.com/office/officeart/2005/8/layout/vList2"/>
    <dgm:cxn modelId="{6D92A664-E977-49DC-B00B-4005EC5889D8}" type="presParOf" srcId="{CB179AE3-D877-410C-BC1A-4A197BF3C427}" destId="{22A7661F-67D1-455F-89BF-A86B29960A39}" srcOrd="0" destOrd="0" presId="urn:microsoft.com/office/officeart/2005/8/layout/vList2"/>
    <dgm:cxn modelId="{3F64634C-A2AF-4839-99F1-86EA320C2F31}" type="presParOf" srcId="{CB179AE3-D877-410C-BC1A-4A197BF3C427}" destId="{C850A8E2-9E17-45B3-B8D8-897F9B3D4568}" srcOrd="1" destOrd="0" presId="urn:microsoft.com/office/officeart/2005/8/layout/vList2"/>
    <dgm:cxn modelId="{C1B5DECB-DFF1-4D53-A68C-E4579667411E}" type="presParOf" srcId="{CB179AE3-D877-410C-BC1A-4A197BF3C427}" destId="{60A7584F-A489-4D2B-A280-92D8F15A8F5C}" srcOrd="2" destOrd="0" presId="urn:microsoft.com/office/officeart/2005/8/layout/vList2"/>
    <dgm:cxn modelId="{FB7D4C5D-4B7E-496F-9434-48A98D53F634}" type="presParOf" srcId="{CB179AE3-D877-410C-BC1A-4A197BF3C427}" destId="{6ED7A410-C48A-4C92-BCD7-C2F4633172CC}" srcOrd="3" destOrd="0" presId="urn:microsoft.com/office/officeart/2005/8/layout/vList2"/>
    <dgm:cxn modelId="{026176A8-2F61-44A3-869C-535100B198FC}" type="presParOf" srcId="{CB179AE3-D877-410C-BC1A-4A197BF3C427}" destId="{FD71CCF3-BB3F-4A6B-937A-221F3F9D3BB7}" srcOrd="4" destOrd="0" presId="urn:microsoft.com/office/officeart/2005/8/layout/vList2"/>
    <dgm:cxn modelId="{0F8AECD2-2BA1-4EDD-935A-0E04388FEF30}" type="presParOf" srcId="{CB179AE3-D877-410C-BC1A-4A197BF3C427}" destId="{82D3967B-B909-44B7-9EE7-0B1A4E40DD31}" srcOrd="5" destOrd="0" presId="urn:microsoft.com/office/officeart/2005/8/layout/vList2"/>
    <dgm:cxn modelId="{544818A5-F64A-48F0-BEA3-584E68BE15F9}" type="presParOf" srcId="{CB179AE3-D877-410C-BC1A-4A197BF3C427}" destId="{98AABE9A-8EAB-4D7B-B0A6-B3B2904E2A7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C72659-E336-4493-97E6-AFE5A520642F}" type="doc">
      <dgm:prSet loTypeId="urn:microsoft.com/office/officeart/2008/layout/LinedList" loCatId="list" qsTypeId="urn:microsoft.com/office/officeart/2005/8/quickstyle/simple3" qsCatId="simple" csTypeId="urn:microsoft.com/office/officeart/2005/8/colors/accent0_3" csCatId="mainScheme" phldr="1"/>
      <dgm:spPr/>
      <dgm:t>
        <a:bodyPr/>
        <a:lstStyle/>
        <a:p>
          <a:endParaRPr lang="en-US"/>
        </a:p>
      </dgm:t>
    </dgm:pt>
    <dgm:pt modelId="{FCF01BF0-6569-4DD8-9FDA-860B9E4BD92A}">
      <dgm:prSet/>
      <dgm:spPr/>
      <dgm:t>
        <a:bodyPr/>
        <a:lstStyle/>
        <a:p>
          <a:r>
            <a:rPr lang="ru-RU" dirty="0"/>
            <a:t>способ использования аппаратно-программного комплекса «Артрофонограф» для оценки состояния трущихся поверхностей коленного сустава</a:t>
          </a:r>
          <a:endParaRPr lang="en-US" dirty="0"/>
        </a:p>
      </dgm:t>
    </dgm:pt>
    <dgm:pt modelId="{268F9011-CF03-4820-8166-43C2F19B20D8}" type="parTrans" cxnId="{22C02CC7-BD9A-42D5-BD88-F40A005225F1}">
      <dgm:prSet/>
      <dgm:spPr/>
      <dgm:t>
        <a:bodyPr/>
        <a:lstStyle/>
        <a:p>
          <a:endParaRPr lang="en-US"/>
        </a:p>
      </dgm:t>
    </dgm:pt>
    <dgm:pt modelId="{135484A7-0CC9-4022-AE5B-0841C7403222}" type="sibTrans" cxnId="{22C02CC7-BD9A-42D5-BD88-F40A005225F1}">
      <dgm:prSet/>
      <dgm:spPr/>
      <dgm:t>
        <a:bodyPr/>
        <a:lstStyle/>
        <a:p>
          <a:endParaRPr lang="en-US"/>
        </a:p>
      </dgm:t>
    </dgm:pt>
    <dgm:pt modelId="{7E4E19AA-5B10-495E-A580-4D9E43FF7280}">
      <dgm:prSet/>
      <dgm:spPr/>
      <dgm:t>
        <a:bodyPr/>
        <a:lstStyle/>
        <a:p>
          <a:r>
            <a:rPr lang="ru-RU" dirty="0"/>
            <a:t>анализ частотных диапазонов, свойственных посттравматическим, дегенеративно-дистрофическим изменениям в коленном суставе, коррелирующим выраженности суставного трения</a:t>
          </a:r>
          <a:endParaRPr lang="en-US" dirty="0"/>
        </a:p>
      </dgm:t>
    </dgm:pt>
    <dgm:pt modelId="{52D3F0DC-B846-4C85-94B1-0EBCA17D4BF9}" type="parTrans" cxnId="{D19CE94A-B072-4E31-A4FD-24BF34FA2F9E}">
      <dgm:prSet/>
      <dgm:spPr/>
      <dgm:t>
        <a:bodyPr/>
        <a:lstStyle/>
        <a:p>
          <a:endParaRPr lang="en-US"/>
        </a:p>
      </dgm:t>
    </dgm:pt>
    <dgm:pt modelId="{A4D718E7-BCC4-4383-8C36-9FECC6319CDF}" type="sibTrans" cxnId="{D19CE94A-B072-4E31-A4FD-24BF34FA2F9E}">
      <dgm:prSet/>
      <dgm:spPr/>
      <dgm:t>
        <a:bodyPr/>
        <a:lstStyle/>
        <a:p>
          <a:endParaRPr lang="en-US"/>
        </a:p>
      </dgm:t>
    </dgm:pt>
    <dgm:pt modelId="{ECC28AE6-1797-4A71-9DCB-F63BA7BA718A}" type="pres">
      <dgm:prSet presAssocID="{9CC72659-E336-4493-97E6-AFE5A520642F}" presName="vert0" presStyleCnt="0">
        <dgm:presLayoutVars>
          <dgm:dir/>
          <dgm:animOne val="branch"/>
          <dgm:animLvl val="lvl"/>
        </dgm:presLayoutVars>
      </dgm:prSet>
      <dgm:spPr/>
    </dgm:pt>
    <dgm:pt modelId="{B46492F6-27AF-4983-A387-338FCA4EDDC2}" type="pres">
      <dgm:prSet presAssocID="{FCF01BF0-6569-4DD8-9FDA-860B9E4BD92A}" presName="thickLine" presStyleLbl="alignNode1" presStyleIdx="0" presStyleCnt="2"/>
      <dgm:spPr/>
    </dgm:pt>
    <dgm:pt modelId="{25BE70D2-2F98-4968-A5EB-86BDE42565D3}" type="pres">
      <dgm:prSet presAssocID="{FCF01BF0-6569-4DD8-9FDA-860B9E4BD92A}" presName="horz1" presStyleCnt="0"/>
      <dgm:spPr/>
    </dgm:pt>
    <dgm:pt modelId="{E1AC4997-D002-44AD-BC8F-667660C4F8F1}" type="pres">
      <dgm:prSet presAssocID="{FCF01BF0-6569-4DD8-9FDA-860B9E4BD92A}" presName="tx1" presStyleLbl="revTx" presStyleIdx="0" presStyleCnt="2"/>
      <dgm:spPr/>
    </dgm:pt>
    <dgm:pt modelId="{42E47D5B-AC89-4B0D-A479-70D9E38E81EB}" type="pres">
      <dgm:prSet presAssocID="{FCF01BF0-6569-4DD8-9FDA-860B9E4BD92A}" presName="vert1" presStyleCnt="0"/>
      <dgm:spPr/>
    </dgm:pt>
    <dgm:pt modelId="{E9E24A4F-FD3D-4551-BCED-908F1E589569}" type="pres">
      <dgm:prSet presAssocID="{7E4E19AA-5B10-495E-A580-4D9E43FF7280}" presName="thickLine" presStyleLbl="alignNode1" presStyleIdx="1" presStyleCnt="2"/>
      <dgm:spPr/>
    </dgm:pt>
    <dgm:pt modelId="{E240B986-94C2-4C80-8BF6-64C9F2CD21C3}" type="pres">
      <dgm:prSet presAssocID="{7E4E19AA-5B10-495E-A580-4D9E43FF7280}" presName="horz1" presStyleCnt="0"/>
      <dgm:spPr/>
    </dgm:pt>
    <dgm:pt modelId="{58A80B8B-CCF0-4299-B783-4EABB4141256}" type="pres">
      <dgm:prSet presAssocID="{7E4E19AA-5B10-495E-A580-4D9E43FF7280}" presName="tx1" presStyleLbl="revTx" presStyleIdx="1" presStyleCnt="2"/>
      <dgm:spPr/>
    </dgm:pt>
    <dgm:pt modelId="{F2328834-5A5D-4AC7-BB97-F64EE4398D37}" type="pres">
      <dgm:prSet presAssocID="{7E4E19AA-5B10-495E-A580-4D9E43FF7280}" presName="vert1" presStyleCnt="0"/>
      <dgm:spPr/>
    </dgm:pt>
  </dgm:ptLst>
  <dgm:cxnLst>
    <dgm:cxn modelId="{D19CE94A-B072-4E31-A4FD-24BF34FA2F9E}" srcId="{9CC72659-E336-4493-97E6-AFE5A520642F}" destId="{7E4E19AA-5B10-495E-A580-4D9E43FF7280}" srcOrd="1" destOrd="0" parTransId="{52D3F0DC-B846-4C85-94B1-0EBCA17D4BF9}" sibTransId="{A4D718E7-BCC4-4383-8C36-9FECC6319CDF}"/>
    <dgm:cxn modelId="{49C8D25A-E3B5-4B93-A843-D393300CBDEB}" type="presOf" srcId="{FCF01BF0-6569-4DD8-9FDA-860B9E4BD92A}" destId="{E1AC4997-D002-44AD-BC8F-667660C4F8F1}" srcOrd="0" destOrd="0" presId="urn:microsoft.com/office/officeart/2008/layout/LinedList"/>
    <dgm:cxn modelId="{22C02CC7-BD9A-42D5-BD88-F40A005225F1}" srcId="{9CC72659-E336-4493-97E6-AFE5A520642F}" destId="{FCF01BF0-6569-4DD8-9FDA-860B9E4BD92A}" srcOrd="0" destOrd="0" parTransId="{268F9011-CF03-4820-8166-43C2F19B20D8}" sibTransId="{135484A7-0CC9-4022-AE5B-0841C7403222}"/>
    <dgm:cxn modelId="{97A829D4-87AC-4245-BC3F-61E08CB94B1A}" type="presOf" srcId="{7E4E19AA-5B10-495E-A580-4D9E43FF7280}" destId="{58A80B8B-CCF0-4299-B783-4EABB4141256}" srcOrd="0" destOrd="0" presId="urn:microsoft.com/office/officeart/2008/layout/LinedList"/>
    <dgm:cxn modelId="{084FA1F6-CD16-4B38-ACD0-AA41C9264F2E}" type="presOf" srcId="{9CC72659-E336-4493-97E6-AFE5A520642F}" destId="{ECC28AE6-1797-4A71-9DCB-F63BA7BA718A}" srcOrd="0" destOrd="0" presId="urn:microsoft.com/office/officeart/2008/layout/LinedList"/>
    <dgm:cxn modelId="{72242C9D-8C7C-45D1-8E69-6F566874C503}" type="presParOf" srcId="{ECC28AE6-1797-4A71-9DCB-F63BA7BA718A}" destId="{B46492F6-27AF-4983-A387-338FCA4EDDC2}" srcOrd="0" destOrd="0" presId="urn:microsoft.com/office/officeart/2008/layout/LinedList"/>
    <dgm:cxn modelId="{D3550B70-B1B5-49F8-B4E5-941F55B0C79C}" type="presParOf" srcId="{ECC28AE6-1797-4A71-9DCB-F63BA7BA718A}" destId="{25BE70D2-2F98-4968-A5EB-86BDE42565D3}" srcOrd="1" destOrd="0" presId="urn:microsoft.com/office/officeart/2008/layout/LinedList"/>
    <dgm:cxn modelId="{41DAB89C-E366-4934-847A-59AA6EF22878}" type="presParOf" srcId="{25BE70D2-2F98-4968-A5EB-86BDE42565D3}" destId="{E1AC4997-D002-44AD-BC8F-667660C4F8F1}" srcOrd="0" destOrd="0" presId="urn:microsoft.com/office/officeart/2008/layout/LinedList"/>
    <dgm:cxn modelId="{BE0C2A3D-9AC0-49EB-A66F-9DBB3DB11E60}" type="presParOf" srcId="{25BE70D2-2F98-4968-A5EB-86BDE42565D3}" destId="{42E47D5B-AC89-4B0D-A479-70D9E38E81EB}" srcOrd="1" destOrd="0" presId="urn:microsoft.com/office/officeart/2008/layout/LinedList"/>
    <dgm:cxn modelId="{0781EDAE-7713-484E-B294-F2B688D72353}" type="presParOf" srcId="{ECC28AE6-1797-4A71-9DCB-F63BA7BA718A}" destId="{E9E24A4F-FD3D-4551-BCED-908F1E589569}" srcOrd="2" destOrd="0" presId="urn:microsoft.com/office/officeart/2008/layout/LinedList"/>
    <dgm:cxn modelId="{480F572E-C250-464D-90FA-3C6274328855}" type="presParOf" srcId="{ECC28AE6-1797-4A71-9DCB-F63BA7BA718A}" destId="{E240B986-94C2-4C80-8BF6-64C9F2CD21C3}" srcOrd="3" destOrd="0" presId="urn:microsoft.com/office/officeart/2008/layout/LinedList"/>
    <dgm:cxn modelId="{1DD78E0E-3E2C-4ADE-B079-D4C526CB56F3}" type="presParOf" srcId="{E240B986-94C2-4C80-8BF6-64C9F2CD21C3}" destId="{58A80B8B-CCF0-4299-B783-4EABB4141256}" srcOrd="0" destOrd="0" presId="urn:microsoft.com/office/officeart/2008/layout/LinedList"/>
    <dgm:cxn modelId="{467E4F3A-FA49-4B4D-9D40-35857E45BD8C}" type="presParOf" srcId="{E240B986-94C2-4C80-8BF6-64C9F2CD21C3}" destId="{F2328834-5A5D-4AC7-BB97-F64EE4398D3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1A4F6F-5148-4719-B733-382CACFA12EB}"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D146DD38-5D45-4C4C-9E99-FE112922F7BC}">
      <dgm:prSet/>
      <dgm:spPr/>
      <dgm:t>
        <a:bodyPr/>
        <a:lstStyle/>
        <a:p>
          <a:r>
            <a:rPr lang="ru-RU" dirty="0"/>
            <a:t>Предлагаемый метод диагностики может определить объективные критерии отбора пациентов для выбора тактики лечения и сократить расходы на здравоохранение</a:t>
          </a:r>
          <a:endParaRPr lang="en-US" dirty="0"/>
        </a:p>
      </dgm:t>
    </dgm:pt>
    <dgm:pt modelId="{6970A3FC-DACA-46E7-ABD6-68EB6013F379}" type="parTrans" cxnId="{9F99B5AF-9F77-4B07-A899-D32BD9373BFB}">
      <dgm:prSet/>
      <dgm:spPr/>
      <dgm:t>
        <a:bodyPr/>
        <a:lstStyle/>
        <a:p>
          <a:endParaRPr lang="en-US"/>
        </a:p>
      </dgm:t>
    </dgm:pt>
    <dgm:pt modelId="{9C083780-9010-437D-9627-8315A1A5E330}" type="sibTrans" cxnId="{9F99B5AF-9F77-4B07-A899-D32BD9373BFB}">
      <dgm:prSet/>
      <dgm:spPr/>
      <dgm:t>
        <a:bodyPr/>
        <a:lstStyle/>
        <a:p>
          <a:endParaRPr lang="en-US"/>
        </a:p>
      </dgm:t>
    </dgm:pt>
    <dgm:pt modelId="{4CF18C65-75BF-4777-8FCB-66F07A8E6DB7}">
      <dgm:prSet/>
      <dgm:spPr/>
      <dgm:t>
        <a:bodyPr/>
        <a:lstStyle/>
        <a:p>
          <a:r>
            <a:rPr lang="ru-RU" dirty="0"/>
            <a:t>Артрофонография дает возможность выявления ранних форм гонартроза в группах «риска» по патологии коленного сустава при скрининговых обследованиях</a:t>
          </a:r>
          <a:endParaRPr lang="en-US" dirty="0"/>
        </a:p>
      </dgm:t>
    </dgm:pt>
    <dgm:pt modelId="{EF133028-E7C1-43E3-9703-8021E82E13F3}" type="parTrans" cxnId="{F5E5317B-2291-42CF-998B-89A0DED73728}">
      <dgm:prSet/>
      <dgm:spPr/>
      <dgm:t>
        <a:bodyPr/>
        <a:lstStyle/>
        <a:p>
          <a:endParaRPr lang="en-US"/>
        </a:p>
      </dgm:t>
    </dgm:pt>
    <dgm:pt modelId="{823ADA9E-F843-41CC-87B1-7A461B5B3485}" type="sibTrans" cxnId="{F5E5317B-2291-42CF-998B-89A0DED73728}">
      <dgm:prSet/>
      <dgm:spPr/>
      <dgm:t>
        <a:bodyPr/>
        <a:lstStyle/>
        <a:p>
          <a:endParaRPr lang="en-US"/>
        </a:p>
      </dgm:t>
    </dgm:pt>
    <dgm:pt modelId="{3ED063CD-7319-4A1A-BB8D-04140E1FF4A8}">
      <dgm:prSet/>
      <dgm:spPr/>
      <dgm:t>
        <a:bodyPr/>
        <a:lstStyle/>
        <a:p>
          <a:r>
            <a:rPr lang="ru-RU" dirty="0"/>
            <a:t>Дальнейшей целью исследований является разработка инструмента для записи и анализа звуков коленного сустава и использования артрофонографа специалистами в амбулаторном звене</a:t>
          </a:r>
          <a:endParaRPr lang="en-US" dirty="0"/>
        </a:p>
      </dgm:t>
    </dgm:pt>
    <dgm:pt modelId="{9B1ED70F-ED5A-457D-A14D-6D72D21514A3}" type="parTrans" cxnId="{45EC0022-B6A8-4A14-91A6-60AAA7B05333}">
      <dgm:prSet/>
      <dgm:spPr/>
      <dgm:t>
        <a:bodyPr/>
        <a:lstStyle/>
        <a:p>
          <a:endParaRPr lang="en-US"/>
        </a:p>
      </dgm:t>
    </dgm:pt>
    <dgm:pt modelId="{19E220A8-5FC6-422B-BAB6-95D9128EF082}" type="sibTrans" cxnId="{45EC0022-B6A8-4A14-91A6-60AAA7B05333}">
      <dgm:prSet/>
      <dgm:spPr/>
      <dgm:t>
        <a:bodyPr/>
        <a:lstStyle/>
        <a:p>
          <a:endParaRPr lang="en-US"/>
        </a:p>
      </dgm:t>
    </dgm:pt>
    <dgm:pt modelId="{B6B37A88-ABC9-4B9C-9E49-F80D25893D6C}" type="pres">
      <dgm:prSet presAssocID="{841A4F6F-5148-4719-B733-382CACFA12EB}" presName="hierChild1" presStyleCnt="0">
        <dgm:presLayoutVars>
          <dgm:chPref val="1"/>
          <dgm:dir/>
          <dgm:animOne val="branch"/>
          <dgm:animLvl val="lvl"/>
          <dgm:resizeHandles/>
        </dgm:presLayoutVars>
      </dgm:prSet>
      <dgm:spPr/>
    </dgm:pt>
    <dgm:pt modelId="{0DEC6898-A989-4A22-8776-D8D70DD7020A}" type="pres">
      <dgm:prSet presAssocID="{D146DD38-5D45-4C4C-9E99-FE112922F7BC}" presName="hierRoot1" presStyleCnt="0"/>
      <dgm:spPr/>
    </dgm:pt>
    <dgm:pt modelId="{D735D3A9-F8EC-43B8-B23D-5EF9C7B6275D}" type="pres">
      <dgm:prSet presAssocID="{D146DD38-5D45-4C4C-9E99-FE112922F7BC}" presName="composite" presStyleCnt="0"/>
      <dgm:spPr/>
    </dgm:pt>
    <dgm:pt modelId="{8C94F136-0F3B-442A-A115-E0373C22DD03}" type="pres">
      <dgm:prSet presAssocID="{D146DD38-5D45-4C4C-9E99-FE112922F7BC}" presName="background" presStyleLbl="node0" presStyleIdx="0" presStyleCnt="3"/>
      <dgm:spPr/>
    </dgm:pt>
    <dgm:pt modelId="{0438AB5D-4727-4717-A48A-3AE911D05CB9}" type="pres">
      <dgm:prSet presAssocID="{D146DD38-5D45-4C4C-9E99-FE112922F7BC}" presName="text" presStyleLbl="fgAcc0" presStyleIdx="0" presStyleCnt="3">
        <dgm:presLayoutVars>
          <dgm:chPref val="3"/>
        </dgm:presLayoutVars>
      </dgm:prSet>
      <dgm:spPr/>
    </dgm:pt>
    <dgm:pt modelId="{5987DF86-C7EC-4BD2-8CAD-B708B2260F69}" type="pres">
      <dgm:prSet presAssocID="{D146DD38-5D45-4C4C-9E99-FE112922F7BC}" presName="hierChild2" presStyleCnt="0"/>
      <dgm:spPr/>
    </dgm:pt>
    <dgm:pt modelId="{9E685E83-1276-4769-876D-297A29CC5EAA}" type="pres">
      <dgm:prSet presAssocID="{4CF18C65-75BF-4777-8FCB-66F07A8E6DB7}" presName="hierRoot1" presStyleCnt="0"/>
      <dgm:spPr/>
    </dgm:pt>
    <dgm:pt modelId="{EC9B72A8-E4D5-43EE-B6C2-DE6920D1FD74}" type="pres">
      <dgm:prSet presAssocID="{4CF18C65-75BF-4777-8FCB-66F07A8E6DB7}" presName="composite" presStyleCnt="0"/>
      <dgm:spPr/>
    </dgm:pt>
    <dgm:pt modelId="{C044B515-AAD7-4642-81CC-758AEC022D83}" type="pres">
      <dgm:prSet presAssocID="{4CF18C65-75BF-4777-8FCB-66F07A8E6DB7}" presName="background" presStyleLbl="node0" presStyleIdx="1" presStyleCnt="3"/>
      <dgm:spPr/>
    </dgm:pt>
    <dgm:pt modelId="{3592A3BA-7C8D-4237-97FE-3B4738B0E31D}" type="pres">
      <dgm:prSet presAssocID="{4CF18C65-75BF-4777-8FCB-66F07A8E6DB7}" presName="text" presStyleLbl="fgAcc0" presStyleIdx="1" presStyleCnt="3">
        <dgm:presLayoutVars>
          <dgm:chPref val="3"/>
        </dgm:presLayoutVars>
      </dgm:prSet>
      <dgm:spPr/>
    </dgm:pt>
    <dgm:pt modelId="{645274DE-C46F-4DCD-9FF3-DB74E46EEF51}" type="pres">
      <dgm:prSet presAssocID="{4CF18C65-75BF-4777-8FCB-66F07A8E6DB7}" presName="hierChild2" presStyleCnt="0"/>
      <dgm:spPr/>
    </dgm:pt>
    <dgm:pt modelId="{AA201EC6-9681-4731-99C4-350A861BF940}" type="pres">
      <dgm:prSet presAssocID="{3ED063CD-7319-4A1A-BB8D-04140E1FF4A8}" presName="hierRoot1" presStyleCnt="0"/>
      <dgm:spPr/>
    </dgm:pt>
    <dgm:pt modelId="{C41BA705-C9F5-462C-9BDE-85684A48C30A}" type="pres">
      <dgm:prSet presAssocID="{3ED063CD-7319-4A1A-BB8D-04140E1FF4A8}" presName="composite" presStyleCnt="0"/>
      <dgm:spPr/>
    </dgm:pt>
    <dgm:pt modelId="{A92805C9-DEF0-4C36-9B68-69EAD71EB7B3}" type="pres">
      <dgm:prSet presAssocID="{3ED063CD-7319-4A1A-BB8D-04140E1FF4A8}" presName="background" presStyleLbl="node0" presStyleIdx="2" presStyleCnt="3"/>
      <dgm:spPr/>
    </dgm:pt>
    <dgm:pt modelId="{C203D5A0-C75D-4E46-A339-FA186DE96186}" type="pres">
      <dgm:prSet presAssocID="{3ED063CD-7319-4A1A-BB8D-04140E1FF4A8}" presName="text" presStyleLbl="fgAcc0" presStyleIdx="2" presStyleCnt="3">
        <dgm:presLayoutVars>
          <dgm:chPref val="3"/>
        </dgm:presLayoutVars>
      </dgm:prSet>
      <dgm:spPr/>
    </dgm:pt>
    <dgm:pt modelId="{A7497953-2015-4545-8429-606780B22513}" type="pres">
      <dgm:prSet presAssocID="{3ED063CD-7319-4A1A-BB8D-04140E1FF4A8}" presName="hierChild2" presStyleCnt="0"/>
      <dgm:spPr/>
    </dgm:pt>
  </dgm:ptLst>
  <dgm:cxnLst>
    <dgm:cxn modelId="{364E2D12-1C15-4EE8-BF75-C13B4106AACC}" type="presOf" srcId="{4CF18C65-75BF-4777-8FCB-66F07A8E6DB7}" destId="{3592A3BA-7C8D-4237-97FE-3B4738B0E31D}" srcOrd="0" destOrd="0" presId="urn:microsoft.com/office/officeart/2005/8/layout/hierarchy1"/>
    <dgm:cxn modelId="{45EC0022-B6A8-4A14-91A6-60AAA7B05333}" srcId="{841A4F6F-5148-4719-B733-382CACFA12EB}" destId="{3ED063CD-7319-4A1A-BB8D-04140E1FF4A8}" srcOrd="2" destOrd="0" parTransId="{9B1ED70F-ED5A-457D-A14D-6D72D21514A3}" sibTransId="{19E220A8-5FC6-422B-BAB6-95D9128EF082}"/>
    <dgm:cxn modelId="{2590B42E-4899-4CBB-9103-2B07710E8B8A}" type="presOf" srcId="{3ED063CD-7319-4A1A-BB8D-04140E1FF4A8}" destId="{C203D5A0-C75D-4E46-A339-FA186DE96186}" srcOrd="0" destOrd="0" presId="urn:microsoft.com/office/officeart/2005/8/layout/hierarchy1"/>
    <dgm:cxn modelId="{9EAEF83A-9525-4294-9D8D-9C372655260A}" type="presOf" srcId="{D146DD38-5D45-4C4C-9E99-FE112922F7BC}" destId="{0438AB5D-4727-4717-A48A-3AE911D05CB9}" srcOrd="0" destOrd="0" presId="urn:microsoft.com/office/officeart/2005/8/layout/hierarchy1"/>
    <dgm:cxn modelId="{F5E5317B-2291-42CF-998B-89A0DED73728}" srcId="{841A4F6F-5148-4719-B733-382CACFA12EB}" destId="{4CF18C65-75BF-4777-8FCB-66F07A8E6DB7}" srcOrd="1" destOrd="0" parTransId="{EF133028-E7C1-43E3-9703-8021E82E13F3}" sibTransId="{823ADA9E-F843-41CC-87B1-7A461B5B3485}"/>
    <dgm:cxn modelId="{9F99B5AF-9F77-4B07-A899-D32BD9373BFB}" srcId="{841A4F6F-5148-4719-B733-382CACFA12EB}" destId="{D146DD38-5D45-4C4C-9E99-FE112922F7BC}" srcOrd="0" destOrd="0" parTransId="{6970A3FC-DACA-46E7-ABD6-68EB6013F379}" sibTransId="{9C083780-9010-437D-9627-8315A1A5E330}"/>
    <dgm:cxn modelId="{2D631BF3-CBCB-4B6A-9CF4-F140129BB17A}" type="presOf" srcId="{841A4F6F-5148-4719-B733-382CACFA12EB}" destId="{B6B37A88-ABC9-4B9C-9E49-F80D25893D6C}" srcOrd="0" destOrd="0" presId="urn:microsoft.com/office/officeart/2005/8/layout/hierarchy1"/>
    <dgm:cxn modelId="{EA34F52F-B8D0-4A9D-A350-A723A39CA07B}" type="presParOf" srcId="{B6B37A88-ABC9-4B9C-9E49-F80D25893D6C}" destId="{0DEC6898-A989-4A22-8776-D8D70DD7020A}" srcOrd="0" destOrd="0" presId="urn:microsoft.com/office/officeart/2005/8/layout/hierarchy1"/>
    <dgm:cxn modelId="{1C0A9A6B-E7A0-4240-9467-CC501347670C}" type="presParOf" srcId="{0DEC6898-A989-4A22-8776-D8D70DD7020A}" destId="{D735D3A9-F8EC-43B8-B23D-5EF9C7B6275D}" srcOrd="0" destOrd="0" presId="urn:microsoft.com/office/officeart/2005/8/layout/hierarchy1"/>
    <dgm:cxn modelId="{57D401D7-D221-46D7-A5CE-D60FF321FAA6}" type="presParOf" srcId="{D735D3A9-F8EC-43B8-B23D-5EF9C7B6275D}" destId="{8C94F136-0F3B-442A-A115-E0373C22DD03}" srcOrd="0" destOrd="0" presId="urn:microsoft.com/office/officeart/2005/8/layout/hierarchy1"/>
    <dgm:cxn modelId="{C2D3CAB3-02F7-4BD3-B62A-241C8885D733}" type="presParOf" srcId="{D735D3A9-F8EC-43B8-B23D-5EF9C7B6275D}" destId="{0438AB5D-4727-4717-A48A-3AE911D05CB9}" srcOrd="1" destOrd="0" presId="urn:microsoft.com/office/officeart/2005/8/layout/hierarchy1"/>
    <dgm:cxn modelId="{CA71F86B-5B0B-48B5-80AF-EDF6145091C0}" type="presParOf" srcId="{0DEC6898-A989-4A22-8776-D8D70DD7020A}" destId="{5987DF86-C7EC-4BD2-8CAD-B708B2260F69}" srcOrd="1" destOrd="0" presId="urn:microsoft.com/office/officeart/2005/8/layout/hierarchy1"/>
    <dgm:cxn modelId="{6A10A1D3-0927-4B29-BC8B-8D8B09DEAF9B}" type="presParOf" srcId="{B6B37A88-ABC9-4B9C-9E49-F80D25893D6C}" destId="{9E685E83-1276-4769-876D-297A29CC5EAA}" srcOrd="1" destOrd="0" presId="urn:microsoft.com/office/officeart/2005/8/layout/hierarchy1"/>
    <dgm:cxn modelId="{0C3C5A31-427A-43FA-B6D1-6E2E0BAC3978}" type="presParOf" srcId="{9E685E83-1276-4769-876D-297A29CC5EAA}" destId="{EC9B72A8-E4D5-43EE-B6C2-DE6920D1FD74}" srcOrd="0" destOrd="0" presId="urn:microsoft.com/office/officeart/2005/8/layout/hierarchy1"/>
    <dgm:cxn modelId="{6C0E11EC-6260-4714-8593-D5F852515037}" type="presParOf" srcId="{EC9B72A8-E4D5-43EE-B6C2-DE6920D1FD74}" destId="{C044B515-AAD7-4642-81CC-758AEC022D83}" srcOrd="0" destOrd="0" presId="urn:microsoft.com/office/officeart/2005/8/layout/hierarchy1"/>
    <dgm:cxn modelId="{4E72AC5D-086C-4648-AAD2-796DAE37F446}" type="presParOf" srcId="{EC9B72A8-E4D5-43EE-B6C2-DE6920D1FD74}" destId="{3592A3BA-7C8D-4237-97FE-3B4738B0E31D}" srcOrd="1" destOrd="0" presId="urn:microsoft.com/office/officeart/2005/8/layout/hierarchy1"/>
    <dgm:cxn modelId="{1000B679-63B3-4D95-B279-564FB598C838}" type="presParOf" srcId="{9E685E83-1276-4769-876D-297A29CC5EAA}" destId="{645274DE-C46F-4DCD-9FF3-DB74E46EEF51}" srcOrd="1" destOrd="0" presId="urn:microsoft.com/office/officeart/2005/8/layout/hierarchy1"/>
    <dgm:cxn modelId="{E3F6860C-6A07-4162-BFAF-296619A80F10}" type="presParOf" srcId="{B6B37A88-ABC9-4B9C-9E49-F80D25893D6C}" destId="{AA201EC6-9681-4731-99C4-350A861BF940}" srcOrd="2" destOrd="0" presId="urn:microsoft.com/office/officeart/2005/8/layout/hierarchy1"/>
    <dgm:cxn modelId="{DD5260E1-485B-431F-A61D-0631B3B0F046}" type="presParOf" srcId="{AA201EC6-9681-4731-99C4-350A861BF940}" destId="{C41BA705-C9F5-462C-9BDE-85684A48C30A}" srcOrd="0" destOrd="0" presId="urn:microsoft.com/office/officeart/2005/8/layout/hierarchy1"/>
    <dgm:cxn modelId="{9B8D36D5-48E6-42BA-8EA1-E64285B83271}" type="presParOf" srcId="{C41BA705-C9F5-462C-9BDE-85684A48C30A}" destId="{A92805C9-DEF0-4C36-9B68-69EAD71EB7B3}" srcOrd="0" destOrd="0" presId="urn:microsoft.com/office/officeart/2005/8/layout/hierarchy1"/>
    <dgm:cxn modelId="{94CF2FE8-C202-4BE4-ACC6-FBEA70BD92F2}" type="presParOf" srcId="{C41BA705-C9F5-462C-9BDE-85684A48C30A}" destId="{C203D5A0-C75D-4E46-A339-FA186DE96186}" srcOrd="1" destOrd="0" presId="urn:microsoft.com/office/officeart/2005/8/layout/hierarchy1"/>
    <dgm:cxn modelId="{A8F76BCB-2F94-4506-B151-F6AA4C582A5D}" type="presParOf" srcId="{AA201EC6-9681-4731-99C4-350A861BF940}" destId="{A7497953-2015-4545-8429-606780B22513}"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07012A-6E63-4F3F-9B0D-8C3CBBF7EAE5}"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1F14170F-E726-49E7-B9A7-6427C0118172}">
      <dgm:prSet/>
      <dgm:spPr/>
      <dgm:t>
        <a:bodyPr/>
        <a:lstStyle/>
        <a:p>
          <a:r>
            <a:rPr lang="ru-RU"/>
            <a:t>Артрофонография (АФГ), как метод неинвазивного обследования позволяет выявить доклинические изменения трущихся поверхностей коленного сустава, т.е. выявить группу риска по остеоартрозу коленного сустава, с возможностью проведения ранней профилактики заболевания</a:t>
          </a:r>
          <a:endParaRPr lang="en-US"/>
        </a:p>
      </dgm:t>
    </dgm:pt>
    <dgm:pt modelId="{D548C7F5-841A-4AE0-9B10-70B780867E7D}" type="parTrans" cxnId="{C2A44759-9F29-4161-B131-4DAEF27B08EB}">
      <dgm:prSet/>
      <dgm:spPr/>
      <dgm:t>
        <a:bodyPr/>
        <a:lstStyle/>
        <a:p>
          <a:endParaRPr lang="en-US"/>
        </a:p>
      </dgm:t>
    </dgm:pt>
    <dgm:pt modelId="{D757BE95-30FF-4453-883C-921FB489A872}" type="sibTrans" cxnId="{C2A44759-9F29-4161-B131-4DAEF27B08EB}">
      <dgm:prSet/>
      <dgm:spPr/>
      <dgm:t>
        <a:bodyPr/>
        <a:lstStyle/>
        <a:p>
          <a:endParaRPr lang="en-US"/>
        </a:p>
      </dgm:t>
    </dgm:pt>
    <dgm:pt modelId="{E4022181-47C5-42D5-9824-34D5CB899D9C}">
      <dgm:prSet/>
      <dgm:spPr/>
      <dgm:t>
        <a:bodyPr/>
        <a:lstStyle/>
        <a:p>
          <a:r>
            <a:rPr lang="ru-RU"/>
            <a:t>При исследовании пациентов с уже выявленным гонартрозом, АФГ объективизирует результаты повышенного суставного трения, что имеет существенное значение как в выборе тактики лечения (артроскопия или консервативное лечение), так и в контроле эффективности применяемых методов лечения</a:t>
          </a:r>
          <a:endParaRPr lang="en-US"/>
        </a:p>
      </dgm:t>
    </dgm:pt>
    <dgm:pt modelId="{B3CCE692-800E-46D4-8A88-F25930C0B6F9}" type="parTrans" cxnId="{8640A056-FF63-4AF9-A27D-F53BC8F93DD5}">
      <dgm:prSet/>
      <dgm:spPr/>
      <dgm:t>
        <a:bodyPr/>
        <a:lstStyle/>
        <a:p>
          <a:endParaRPr lang="en-US"/>
        </a:p>
      </dgm:t>
    </dgm:pt>
    <dgm:pt modelId="{141C12B6-74A7-4648-865D-A746185BD1FF}" type="sibTrans" cxnId="{8640A056-FF63-4AF9-A27D-F53BC8F93DD5}">
      <dgm:prSet/>
      <dgm:spPr/>
      <dgm:t>
        <a:bodyPr/>
        <a:lstStyle/>
        <a:p>
          <a:endParaRPr lang="en-US"/>
        </a:p>
      </dgm:t>
    </dgm:pt>
    <dgm:pt modelId="{4539E174-B3A5-49A4-8926-30FCB9CF8E8E}">
      <dgm:prSet/>
      <dgm:spPr/>
      <dgm:t>
        <a:bodyPr/>
        <a:lstStyle/>
        <a:p>
          <a:r>
            <a:rPr lang="ru-RU" dirty="0"/>
            <a:t>АФГ дает возможность использования врачами данного метода в области реабилитации, для оценки функционального состояния коленного сустава, что может снизить затраты для системы здравоохранения и пациента</a:t>
          </a:r>
          <a:endParaRPr lang="en-US" dirty="0"/>
        </a:p>
      </dgm:t>
    </dgm:pt>
    <dgm:pt modelId="{9485725E-558A-4558-ACC9-6B09A52AE7DA}" type="parTrans" cxnId="{5EE358AE-B125-48B0-9C4F-D69DD2F34A72}">
      <dgm:prSet/>
      <dgm:spPr/>
      <dgm:t>
        <a:bodyPr/>
        <a:lstStyle/>
        <a:p>
          <a:endParaRPr lang="en-US"/>
        </a:p>
      </dgm:t>
    </dgm:pt>
    <dgm:pt modelId="{7BC4976D-0684-4DCD-B1DD-AF43C9856BF1}" type="sibTrans" cxnId="{5EE358AE-B125-48B0-9C4F-D69DD2F34A72}">
      <dgm:prSet/>
      <dgm:spPr/>
      <dgm:t>
        <a:bodyPr/>
        <a:lstStyle/>
        <a:p>
          <a:endParaRPr lang="en-US"/>
        </a:p>
      </dgm:t>
    </dgm:pt>
    <dgm:pt modelId="{0174B572-307A-49AE-A28F-B17A17CBC0EF}" type="pres">
      <dgm:prSet presAssocID="{B107012A-6E63-4F3F-9B0D-8C3CBBF7EAE5}" presName="vert0" presStyleCnt="0">
        <dgm:presLayoutVars>
          <dgm:dir/>
          <dgm:animOne val="branch"/>
          <dgm:animLvl val="lvl"/>
        </dgm:presLayoutVars>
      </dgm:prSet>
      <dgm:spPr/>
    </dgm:pt>
    <dgm:pt modelId="{36F0AC76-94F5-401F-A91D-FB77F068130D}" type="pres">
      <dgm:prSet presAssocID="{1F14170F-E726-49E7-B9A7-6427C0118172}" presName="thickLine" presStyleLbl="alignNode1" presStyleIdx="0" presStyleCnt="3"/>
      <dgm:spPr/>
    </dgm:pt>
    <dgm:pt modelId="{8B56CAF9-DF91-4B90-BA68-0E5EA356F66D}" type="pres">
      <dgm:prSet presAssocID="{1F14170F-E726-49E7-B9A7-6427C0118172}" presName="horz1" presStyleCnt="0"/>
      <dgm:spPr/>
    </dgm:pt>
    <dgm:pt modelId="{72B60B9F-027A-4302-9763-1F9FC5751328}" type="pres">
      <dgm:prSet presAssocID="{1F14170F-E726-49E7-B9A7-6427C0118172}" presName="tx1" presStyleLbl="revTx" presStyleIdx="0" presStyleCnt="3"/>
      <dgm:spPr/>
    </dgm:pt>
    <dgm:pt modelId="{8C86AD45-8287-4417-A416-5C25CD11903A}" type="pres">
      <dgm:prSet presAssocID="{1F14170F-E726-49E7-B9A7-6427C0118172}" presName="vert1" presStyleCnt="0"/>
      <dgm:spPr/>
    </dgm:pt>
    <dgm:pt modelId="{6001F666-2BBE-4013-A165-BB3DE2FE5874}" type="pres">
      <dgm:prSet presAssocID="{E4022181-47C5-42D5-9824-34D5CB899D9C}" presName="thickLine" presStyleLbl="alignNode1" presStyleIdx="1" presStyleCnt="3"/>
      <dgm:spPr/>
    </dgm:pt>
    <dgm:pt modelId="{EFEDD446-387C-4529-A26B-F75396BDAA8D}" type="pres">
      <dgm:prSet presAssocID="{E4022181-47C5-42D5-9824-34D5CB899D9C}" presName="horz1" presStyleCnt="0"/>
      <dgm:spPr/>
    </dgm:pt>
    <dgm:pt modelId="{7005595C-F133-4D55-A5A3-7B832F3FDB4D}" type="pres">
      <dgm:prSet presAssocID="{E4022181-47C5-42D5-9824-34D5CB899D9C}" presName="tx1" presStyleLbl="revTx" presStyleIdx="1" presStyleCnt="3"/>
      <dgm:spPr/>
    </dgm:pt>
    <dgm:pt modelId="{44285850-7405-42A5-96D0-F2CDB35E7482}" type="pres">
      <dgm:prSet presAssocID="{E4022181-47C5-42D5-9824-34D5CB899D9C}" presName="vert1" presStyleCnt="0"/>
      <dgm:spPr/>
    </dgm:pt>
    <dgm:pt modelId="{79852842-A3F6-4E72-B4B2-D16F97E59080}" type="pres">
      <dgm:prSet presAssocID="{4539E174-B3A5-49A4-8926-30FCB9CF8E8E}" presName="thickLine" presStyleLbl="alignNode1" presStyleIdx="2" presStyleCnt="3"/>
      <dgm:spPr/>
    </dgm:pt>
    <dgm:pt modelId="{186DC5C7-15CF-430E-8029-4E03C45B8761}" type="pres">
      <dgm:prSet presAssocID="{4539E174-B3A5-49A4-8926-30FCB9CF8E8E}" presName="horz1" presStyleCnt="0"/>
      <dgm:spPr/>
    </dgm:pt>
    <dgm:pt modelId="{BFD429DD-E1B2-498D-9788-C59668151B5A}" type="pres">
      <dgm:prSet presAssocID="{4539E174-B3A5-49A4-8926-30FCB9CF8E8E}" presName="tx1" presStyleLbl="revTx" presStyleIdx="2" presStyleCnt="3"/>
      <dgm:spPr/>
    </dgm:pt>
    <dgm:pt modelId="{791E5BD6-C0A1-43A0-AB4B-CD4EEDD7F790}" type="pres">
      <dgm:prSet presAssocID="{4539E174-B3A5-49A4-8926-30FCB9CF8E8E}" presName="vert1" presStyleCnt="0"/>
      <dgm:spPr/>
    </dgm:pt>
  </dgm:ptLst>
  <dgm:cxnLst>
    <dgm:cxn modelId="{690E572D-B394-4E40-86DF-9C7A6366AC09}" type="presOf" srcId="{B107012A-6E63-4F3F-9B0D-8C3CBBF7EAE5}" destId="{0174B572-307A-49AE-A28F-B17A17CBC0EF}" srcOrd="0" destOrd="0" presId="urn:microsoft.com/office/officeart/2008/layout/LinedList"/>
    <dgm:cxn modelId="{982C1D41-6BA4-4722-AA6D-E5888724AD4E}" type="presOf" srcId="{4539E174-B3A5-49A4-8926-30FCB9CF8E8E}" destId="{BFD429DD-E1B2-498D-9788-C59668151B5A}" srcOrd="0" destOrd="0" presId="urn:microsoft.com/office/officeart/2008/layout/LinedList"/>
    <dgm:cxn modelId="{363E8A46-67F8-4DCC-B65D-8B766339AA4B}" type="presOf" srcId="{E4022181-47C5-42D5-9824-34D5CB899D9C}" destId="{7005595C-F133-4D55-A5A3-7B832F3FDB4D}" srcOrd="0" destOrd="0" presId="urn:microsoft.com/office/officeart/2008/layout/LinedList"/>
    <dgm:cxn modelId="{8640A056-FF63-4AF9-A27D-F53BC8F93DD5}" srcId="{B107012A-6E63-4F3F-9B0D-8C3CBBF7EAE5}" destId="{E4022181-47C5-42D5-9824-34D5CB899D9C}" srcOrd="1" destOrd="0" parTransId="{B3CCE692-800E-46D4-8A88-F25930C0B6F9}" sibTransId="{141C12B6-74A7-4648-865D-A746185BD1FF}"/>
    <dgm:cxn modelId="{C2A44759-9F29-4161-B131-4DAEF27B08EB}" srcId="{B107012A-6E63-4F3F-9B0D-8C3CBBF7EAE5}" destId="{1F14170F-E726-49E7-B9A7-6427C0118172}" srcOrd="0" destOrd="0" parTransId="{D548C7F5-841A-4AE0-9B10-70B780867E7D}" sibTransId="{D757BE95-30FF-4453-883C-921FB489A872}"/>
    <dgm:cxn modelId="{5EE358AE-B125-48B0-9C4F-D69DD2F34A72}" srcId="{B107012A-6E63-4F3F-9B0D-8C3CBBF7EAE5}" destId="{4539E174-B3A5-49A4-8926-30FCB9CF8E8E}" srcOrd="2" destOrd="0" parTransId="{9485725E-558A-4558-ACC9-6B09A52AE7DA}" sibTransId="{7BC4976D-0684-4DCD-B1DD-AF43C9856BF1}"/>
    <dgm:cxn modelId="{16CCD3C2-6FE7-4AA2-83D5-92CA81559CD4}" type="presOf" srcId="{1F14170F-E726-49E7-B9A7-6427C0118172}" destId="{72B60B9F-027A-4302-9763-1F9FC5751328}" srcOrd="0" destOrd="0" presId="urn:microsoft.com/office/officeart/2008/layout/LinedList"/>
    <dgm:cxn modelId="{666F96A6-90B8-4F47-8198-8BAA34DAEADE}" type="presParOf" srcId="{0174B572-307A-49AE-A28F-B17A17CBC0EF}" destId="{36F0AC76-94F5-401F-A91D-FB77F068130D}" srcOrd="0" destOrd="0" presId="urn:microsoft.com/office/officeart/2008/layout/LinedList"/>
    <dgm:cxn modelId="{3FF4020D-0EBB-4DAD-8FC6-BDC28E5E676C}" type="presParOf" srcId="{0174B572-307A-49AE-A28F-B17A17CBC0EF}" destId="{8B56CAF9-DF91-4B90-BA68-0E5EA356F66D}" srcOrd="1" destOrd="0" presId="urn:microsoft.com/office/officeart/2008/layout/LinedList"/>
    <dgm:cxn modelId="{AE35BDDD-39B6-449B-ACB0-638421A25DE6}" type="presParOf" srcId="{8B56CAF9-DF91-4B90-BA68-0E5EA356F66D}" destId="{72B60B9F-027A-4302-9763-1F9FC5751328}" srcOrd="0" destOrd="0" presId="urn:microsoft.com/office/officeart/2008/layout/LinedList"/>
    <dgm:cxn modelId="{C626188D-E00A-428A-8152-944D2AB6A1DF}" type="presParOf" srcId="{8B56CAF9-DF91-4B90-BA68-0E5EA356F66D}" destId="{8C86AD45-8287-4417-A416-5C25CD11903A}" srcOrd="1" destOrd="0" presId="urn:microsoft.com/office/officeart/2008/layout/LinedList"/>
    <dgm:cxn modelId="{47681294-454C-4850-935A-48D3594AFE74}" type="presParOf" srcId="{0174B572-307A-49AE-A28F-B17A17CBC0EF}" destId="{6001F666-2BBE-4013-A165-BB3DE2FE5874}" srcOrd="2" destOrd="0" presId="urn:microsoft.com/office/officeart/2008/layout/LinedList"/>
    <dgm:cxn modelId="{7FCAD542-FE91-4401-B0AF-72B326B02515}" type="presParOf" srcId="{0174B572-307A-49AE-A28F-B17A17CBC0EF}" destId="{EFEDD446-387C-4529-A26B-F75396BDAA8D}" srcOrd="3" destOrd="0" presId="urn:microsoft.com/office/officeart/2008/layout/LinedList"/>
    <dgm:cxn modelId="{6608A708-8A4E-49E4-9039-5296A04801CF}" type="presParOf" srcId="{EFEDD446-387C-4529-A26B-F75396BDAA8D}" destId="{7005595C-F133-4D55-A5A3-7B832F3FDB4D}" srcOrd="0" destOrd="0" presId="urn:microsoft.com/office/officeart/2008/layout/LinedList"/>
    <dgm:cxn modelId="{69A93270-5F53-4D42-92E3-780FED25F3F5}" type="presParOf" srcId="{EFEDD446-387C-4529-A26B-F75396BDAA8D}" destId="{44285850-7405-42A5-96D0-F2CDB35E7482}" srcOrd="1" destOrd="0" presId="urn:microsoft.com/office/officeart/2008/layout/LinedList"/>
    <dgm:cxn modelId="{82A62924-733C-4B21-B332-085722F879BA}" type="presParOf" srcId="{0174B572-307A-49AE-A28F-B17A17CBC0EF}" destId="{79852842-A3F6-4E72-B4B2-D16F97E59080}" srcOrd="4" destOrd="0" presId="urn:microsoft.com/office/officeart/2008/layout/LinedList"/>
    <dgm:cxn modelId="{11A3CD83-0F24-46EE-80BB-43E994AEE6AD}" type="presParOf" srcId="{0174B572-307A-49AE-A28F-B17A17CBC0EF}" destId="{186DC5C7-15CF-430E-8029-4E03C45B8761}" srcOrd="5" destOrd="0" presId="urn:microsoft.com/office/officeart/2008/layout/LinedList"/>
    <dgm:cxn modelId="{06E8D8F0-67C6-4F49-9FA3-1E418D87CC6C}" type="presParOf" srcId="{186DC5C7-15CF-430E-8029-4E03C45B8761}" destId="{BFD429DD-E1B2-498D-9788-C59668151B5A}" srcOrd="0" destOrd="0" presId="urn:microsoft.com/office/officeart/2008/layout/LinedList"/>
    <dgm:cxn modelId="{4CB6FDA9-63A9-46A1-8B91-C0D05B642E31}" type="presParOf" srcId="{186DC5C7-15CF-430E-8029-4E03C45B8761}" destId="{791E5BD6-C0A1-43A0-AB4B-CD4EEDD7F7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550A5-41B6-491B-A411-F3DB64E87BD9}">
      <dsp:nvSpPr>
        <dsp:cNvPr id="0" name=""/>
        <dsp:cNvSpPr/>
      </dsp:nvSpPr>
      <dsp:spPr>
        <a:xfrm>
          <a:off x="0" y="0"/>
          <a:ext cx="78867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E8C1A87-4CFD-4F5D-9B8D-CBBFAB70D88F}">
      <dsp:nvSpPr>
        <dsp:cNvPr id="0" name=""/>
        <dsp:cNvSpPr/>
      </dsp:nvSpPr>
      <dsp:spPr>
        <a:xfrm>
          <a:off x="0" y="0"/>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Остеоартроз - наиболее часто встречаемое деструктивное заболевание суставов; </a:t>
          </a:r>
          <a:endParaRPr lang="en-US" sz="1400" kern="1200" dirty="0"/>
        </a:p>
      </dsp:txBody>
      <dsp:txXfrm>
        <a:off x="0" y="0"/>
        <a:ext cx="7886700" cy="1020243"/>
      </dsp:txXfrm>
    </dsp:sp>
    <dsp:sp modelId="{EA6765BD-377E-4020-804C-7786E6BEC0E7}">
      <dsp:nvSpPr>
        <dsp:cNvPr id="0" name=""/>
        <dsp:cNvSpPr/>
      </dsp:nvSpPr>
      <dsp:spPr>
        <a:xfrm>
          <a:off x="0" y="1020243"/>
          <a:ext cx="78867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CD3F32D-29DB-4E6E-8D2F-B9D31A84F5CE}">
      <dsp:nvSpPr>
        <dsp:cNvPr id="0" name=""/>
        <dsp:cNvSpPr/>
      </dsp:nvSpPr>
      <dsp:spPr>
        <a:xfrm>
          <a:off x="0" y="1020243"/>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По тяжести нарушения функций преобладает артроз тазобедренного и коленного суставов; </a:t>
          </a:r>
          <a:endParaRPr lang="en-US" sz="1400" kern="1200" dirty="0"/>
        </a:p>
      </dsp:txBody>
      <dsp:txXfrm>
        <a:off x="0" y="1020243"/>
        <a:ext cx="7886700" cy="1020243"/>
      </dsp:txXfrm>
    </dsp:sp>
    <dsp:sp modelId="{1252E3EB-C639-4AE4-8253-5A82E4A8DEFE}">
      <dsp:nvSpPr>
        <dsp:cNvPr id="0" name=""/>
        <dsp:cNvSpPr/>
      </dsp:nvSpPr>
      <dsp:spPr>
        <a:xfrm>
          <a:off x="0" y="2040487"/>
          <a:ext cx="78867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64DE9E5-256A-4BD6-8D90-2193D449CE9F}">
      <dsp:nvSpPr>
        <dsp:cNvPr id="0" name=""/>
        <dsp:cNvSpPr/>
      </dsp:nvSpPr>
      <dsp:spPr>
        <a:xfrm>
          <a:off x="0" y="2040487"/>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Вероятность выявления остеоартроза коленного сустава меняется с возрастом: до 30 лет от гонартроза страдают 3% населения, к 40 годам – 8%, к 50 годам – 16%, к 60 – 20%, старше 60 лет – свыше 30% населения. Лица старше 65 лет имеют рентгенологические признаки гонартроза: женщины 68%, мужчины – 58%;</a:t>
          </a:r>
          <a:endParaRPr lang="en-US" sz="1400" kern="1200" dirty="0"/>
        </a:p>
      </dsp:txBody>
      <dsp:txXfrm>
        <a:off x="0" y="2040487"/>
        <a:ext cx="7886700" cy="1020243"/>
      </dsp:txXfrm>
    </dsp:sp>
    <dsp:sp modelId="{AC1E8298-4AA7-47D6-919F-FF54BC04B743}">
      <dsp:nvSpPr>
        <dsp:cNvPr id="0" name=""/>
        <dsp:cNvSpPr/>
      </dsp:nvSpPr>
      <dsp:spPr>
        <a:xfrm>
          <a:off x="0" y="3060730"/>
          <a:ext cx="78867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F7D32BA-D9C0-4E10-B71C-5D69A651E920}">
      <dsp:nvSpPr>
        <dsp:cNvPr id="0" name=""/>
        <dsp:cNvSpPr/>
      </dsp:nvSpPr>
      <dsp:spPr>
        <a:xfrm>
          <a:off x="0" y="3060730"/>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На начальных стадиях остеоартроз коленного сустава, как правило, ничем не проявляет себя. Это приводит к поздней его диагностике и несвоевременному лечению</a:t>
          </a:r>
          <a:r>
            <a:rPr lang="ru-RU" sz="1600" kern="1200" dirty="0"/>
            <a:t>. </a:t>
          </a:r>
          <a:endParaRPr lang="en-US" sz="1600" kern="1200" dirty="0"/>
        </a:p>
      </dsp:txBody>
      <dsp:txXfrm>
        <a:off x="0" y="3060730"/>
        <a:ext cx="7886700" cy="1020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5C0C7-F2B4-4D6C-B807-EA421A22AEF6}">
      <dsp:nvSpPr>
        <dsp:cNvPr id="0" name=""/>
        <dsp:cNvSpPr/>
      </dsp:nvSpPr>
      <dsp:spPr>
        <a:xfrm>
          <a:off x="1461516" y="2788"/>
          <a:ext cx="1644205" cy="134133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ru-RU" sz="1600" kern="1200"/>
            <a:t>Жалобы, анамнез</a:t>
          </a:r>
          <a:endParaRPr lang="en-US" sz="1600" kern="1200"/>
        </a:p>
      </dsp:txBody>
      <dsp:txXfrm>
        <a:off x="1526995" y="68267"/>
        <a:ext cx="1513247" cy="1210378"/>
      </dsp:txXfrm>
    </dsp:sp>
    <dsp:sp modelId="{197BA99E-1E14-4DC1-BAC6-A1762ED6C515}">
      <dsp:nvSpPr>
        <dsp:cNvPr id="0" name=""/>
        <dsp:cNvSpPr/>
      </dsp:nvSpPr>
      <dsp:spPr>
        <a:xfrm>
          <a:off x="1461516" y="1411192"/>
          <a:ext cx="1644205" cy="1341336"/>
        </a:xfrm>
        <a:prstGeom prst="round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ru-RU" sz="1600" kern="1200"/>
            <a:t>Лабораторные данные</a:t>
          </a:r>
          <a:endParaRPr lang="en-US" sz="1600" kern="1200"/>
        </a:p>
      </dsp:txBody>
      <dsp:txXfrm>
        <a:off x="1526995" y="1476671"/>
        <a:ext cx="1513247" cy="1210378"/>
      </dsp:txXfrm>
    </dsp:sp>
    <dsp:sp modelId="{81ACCEBB-4004-4F25-95B3-AE94E6AC72E4}">
      <dsp:nvSpPr>
        <dsp:cNvPr id="0" name=""/>
        <dsp:cNvSpPr/>
      </dsp:nvSpPr>
      <dsp:spPr>
        <a:xfrm>
          <a:off x="1461516" y="2819595"/>
          <a:ext cx="1644205" cy="1341336"/>
        </a:xfrm>
        <a:prstGeom prst="round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ru-RU" sz="1600" kern="1200"/>
            <a:t>Лучевая диагностика</a:t>
          </a:r>
          <a:endParaRPr lang="en-US" sz="1600" kern="1200"/>
        </a:p>
      </dsp:txBody>
      <dsp:txXfrm>
        <a:off x="1526995" y="2885074"/>
        <a:ext cx="1513247" cy="1210378"/>
      </dsp:txXfrm>
    </dsp:sp>
    <dsp:sp modelId="{E71016AA-6FB8-46D1-B8F4-9883F4B9669F}">
      <dsp:nvSpPr>
        <dsp:cNvPr id="0" name=""/>
        <dsp:cNvSpPr/>
      </dsp:nvSpPr>
      <dsp:spPr>
        <a:xfrm>
          <a:off x="1461516" y="4227999"/>
          <a:ext cx="1644205" cy="1341336"/>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ru-RU" sz="1600" kern="1200"/>
            <a:t>Артроскопия </a:t>
          </a:r>
          <a:endParaRPr lang="en-US" sz="1600" kern="1200"/>
        </a:p>
      </dsp:txBody>
      <dsp:txXfrm>
        <a:off x="1526995" y="4293478"/>
        <a:ext cx="1513247" cy="1210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53E73-2CE4-40FC-A3F6-9C2434AA413A}">
      <dsp:nvSpPr>
        <dsp:cNvPr id="0" name=""/>
        <dsp:cNvSpPr/>
      </dsp:nvSpPr>
      <dsp:spPr>
        <a:xfrm>
          <a:off x="0" y="0"/>
          <a:ext cx="7886700"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7AE1608-B06D-49B3-9676-8F4FFA66AD8B}">
      <dsp:nvSpPr>
        <dsp:cNvPr id="0" name=""/>
        <dsp:cNvSpPr/>
      </dsp:nvSpPr>
      <dsp:spPr>
        <a:xfrm>
          <a:off x="0" y="0"/>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Любые изменения трения в коленном суставе находят свое выражение в изменениях звуковых волн, запись и анализ которых позволяет выявить и достоверно сопоставить их с патологическим процессом в коленном суставе</a:t>
          </a:r>
          <a:endParaRPr lang="en-US" sz="1400" kern="1200" dirty="0"/>
        </a:p>
      </dsp:txBody>
      <dsp:txXfrm>
        <a:off x="0" y="0"/>
        <a:ext cx="7886700" cy="1020243"/>
      </dsp:txXfrm>
    </dsp:sp>
    <dsp:sp modelId="{858DE465-1369-4EC3-982B-5670CDAFF301}">
      <dsp:nvSpPr>
        <dsp:cNvPr id="0" name=""/>
        <dsp:cNvSpPr/>
      </dsp:nvSpPr>
      <dsp:spPr>
        <a:xfrm>
          <a:off x="0" y="1020243"/>
          <a:ext cx="7886700" cy="0"/>
        </a:xfrm>
        <a:prstGeom prst="line">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863699B-286B-4370-8864-3D1C0C9DF868}">
      <dsp:nvSpPr>
        <dsp:cNvPr id="0" name=""/>
        <dsp:cNvSpPr/>
      </dsp:nvSpPr>
      <dsp:spPr>
        <a:xfrm>
          <a:off x="0" y="1020243"/>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Оценка суставных звуков дает возможность сравнить состояние трущихся поверхностей суставов у обследованных пациентов в динамике лечения и после его окончания</a:t>
          </a:r>
          <a:endParaRPr lang="en-US" sz="1400" kern="1200" dirty="0"/>
        </a:p>
      </dsp:txBody>
      <dsp:txXfrm>
        <a:off x="0" y="1020243"/>
        <a:ext cx="7886700" cy="1020243"/>
      </dsp:txXfrm>
    </dsp:sp>
    <dsp:sp modelId="{1F7069A5-1A31-4BF6-AD68-BF550C841567}">
      <dsp:nvSpPr>
        <dsp:cNvPr id="0" name=""/>
        <dsp:cNvSpPr/>
      </dsp:nvSpPr>
      <dsp:spPr>
        <a:xfrm>
          <a:off x="0" y="2040487"/>
          <a:ext cx="7886700" cy="0"/>
        </a:xfrm>
        <a:prstGeom prst="line">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EA459AD-0612-4D57-A49F-50377FC8D9C7}">
      <dsp:nvSpPr>
        <dsp:cNvPr id="0" name=""/>
        <dsp:cNvSpPr/>
      </dsp:nvSpPr>
      <dsp:spPr>
        <a:xfrm>
          <a:off x="0" y="2040487"/>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Анализ суставных звуков позволяет оценить эффективность различных терапевтических и оперативных методик и предусмотреть необходимость долечивания и реабилитации пациентов</a:t>
          </a:r>
          <a:endParaRPr lang="en-US" sz="1400" kern="1200" dirty="0"/>
        </a:p>
      </dsp:txBody>
      <dsp:txXfrm>
        <a:off x="0" y="2040487"/>
        <a:ext cx="7886700" cy="1020243"/>
      </dsp:txXfrm>
    </dsp:sp>
    <dsp:sp modelId="{D5BDC4E6-3038-417E-8643-2386F9BC24A4}">
      <dsp:nvSpPr>
        <dsp:cNvPr id="0" name=""/>
        <dsp:cNvSpPr/>
      </dsp:nvSpPr>
      <dsp:spPr>
        <a:xfrm>
          <a:off x="0" y="3060730"/>
          <a:ext cx="7886700" cy="0"/>
        </a:xfrm>
        <a:prstGeom prst="lin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D34D366-5DE7-4100-90D2-55A18E58CC05}">
      <dsp:nvSpPr>
        <dsp:cNvPr id="0" name=""/>
        <dsp:cNvSpPr/>
      </dsp:nvSpPr>
      <dsp:spPr>
        <a:xfrm>
          <a:off x="0" y="3060730"/>
          <a:ext cx="7886700" cy="1020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Отсутствие лучевых нагрузок на пациента, дешевизна и кратковременность исследования позволяют проводить запись артрофонограмм многократно в процессе лечения для  постоянного мониторинга</a:t>
          </a:r>
          <a:endParaRPr lang="en-US" sz="1400" kern="1200" dirty="0"/>
        </a:p>
      </dsp:txBody>
      <dsp:txXfrm>
        <a:off x="0" y="3060730"/>
        <a:ext cx="7886700" cy="10202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B8B27-5F7E-4DBE-B122-22B3235054F8}">
      <dsp:nvSpPr>
        <dsp:cNvPr id="0" name=""/>
        <dsp:cNvSpPr/>
      </dsp:nvSpPr>
      <dsp:spPr>
        <a:xfrm>
          <a:off x="0" y="1992"/>
          <a:ext cx="78867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DBE61-7C88-4067-B7B3-F8FC9EAC565D}">
      <dsp:nvSpPr>
        <dsp:cNvPr id="0" name=""/>
        <dsp:cNvSpPr/>
      </dsp:nvSpPr>
      <dsp:spPr>
        <a:xfrm>
          <a:off x="0" y="1992"/>
          <a:ext cx="7886700" cy="1358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Проводить скрининговые обследования больших групп лиц, имеющих высокий риск развития суставной патологии (спортсмены, лица тяжелого физического труда, с излишней массой тела</a:t>
          </a:r>
          <a:endParaRPr lang="en-US" sz="1400" kern="1200" dirty="0"/>
        </a:p>
      </dsp:txBody>
      <dsp:txXfrm>
        <a:off x="0" y="1992"/>
        <a:ext cx="7886700" cy="1358996"/>
      </dsp:txXfrm>
    </dsp:sp>
    <dsp:sp modelId="{338FD214-B4D8-48B5-B95A-CE3A51B629FC}">
      <dsp:nvSpPr>
        <dsp:cNvPr id="0" name=""/>
        <dsp:cNvSpPr/>
      </dsp:nvSpPr>
      <dsp:spPr>
        <a:xfrm>
          <a:off x="0" y="1360988"/>
          <a:ext cx="78867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8B55A-39D9-4086-AC56-937453FAD435}">
      <dsp:nvSpPr>
        <dsp:cNvPr id="0" name=""/>
        <dsp:cNvSpPr/>
      </dsp:nvSpPr>
      <dsp:spPr>
        <a:xfrm>
          <a:off x="0" y="1360988"/>
          <a:ext cx="7886700" cy="1358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Получить дополнительный источник информации для оценки состояния коленного сустава на клинически выраженных стадиях гонартроза  </a:t>
          </a:r>
          <a:endParaRPr lang="en-US" sz="1400" kern="1200" dirty="0"/>
        </a:p>
      </dsp:txBody>
      <dsp:txXfrm>
        <a:off x="0" y="1360988"/>
        <a:ext cx="7886700" cy="1358996"/>
      </dsp:txXfrm>
    </dsp:sp>
    <dsp:sp modelId="{1B2BC16F-E208-4A34-BD08-31C300B07751}">
      <dsp:nvSpPr>
        <dsp:cNvPr id="0" name=""/>
        <dsp:cNvSpPr/>
      </dsp:nvSpPr>
      <dsp:spPr>
        <a:xfrm>
          <a:off x="0" y="2719985"/>
          <a:ext cx="78867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2526E-C9A8-43CA-BEB4-C5575819A718}">
      <dsp:nvSpPr>
        <dsp:cNvPr id="0" name=""/>
        <dsp:cNvSpPr/>
      </dsp:nvSpPr>
      <dsp:spPr>
        <a:xfrm>
          <a:off x="0" y="2719985"/>
          <a:ext cx="7886700" cy="1358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dirty="0"/>
            <a:t>Осуществлять дифференциальную диагностику дегенеративно-дистрофических и травматических поражений сустава, использовать артрофонографию, как средство контроля эффективности консервативного и оперативного лечения</a:t>
          </a:r>
          <a:endParaRPr lang="en-US" sz="1400" kern="1200" dirty="0"/>
        </a:p>
      </dsp:txBody>
      <dsp:txXfrm>
        <a:off x="0" y="2719985"/>
        <a:ext cx="7886700" cy="13589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661F-67D1-455F-89BF-A86B29960A39}">
      <dsp:nvSpPr>
        <dsp:cNvPr id="0" name=""/>
        <dsp:cNvSpPr/>
      </dsp:nvSpPr>
      <dsp:spPr>
        <a:xfrm>
          <a:off x="0" y="278180"/>
          <a:ext cx="4567238" cy="122370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Клиническая ценность звуков и вибраций, создаваемых суставами в движении, изучалась с 1902 года</a:t>
          </a:r>
          <a:endParaRPr lang="en-US" sz="1400" kern="1200"/>
        </a:p>
      </dsp:txBody>
      <dsp:txXfrm>
        <a:off x="59736" y="337916"/>
        <a:ext cx="4447766" cy="1104229"/>
      </dsp:txXfrm>
    </dsp:sp>
    <dsp:sp modelId="{60A7584F-A489-4D2B-A280-92D8F15A8F5C}">
      <dsp:nvSpPr>
        <dsp:cNvPr id="0" name=""/>
        <dsp:cNvSpPr/>
      </dsp:nvSpPr>
      <dsp:spPr>
        <a:xfrm>
          <a:off x="0" y="1542201"/>
          <a:ext cx="4567238" cy="122370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В России, впервые, запись с анализом звуковых явлений, возникающих в коленных суставах, осуществил проф. М. А. Ясиновский, 1954 год</a:t>
          </a:r>
          <a:endParaRPr lang="en-US" sz="1400" kern="1200"/>
        </a:p>
      </dsp:txBody>
      <dsp:txXfrm>
        <a:off x="59736" y="1601937"/>
        <a:ext cx="4447766" cy="1104229"/>
      </dsp:txXfrm>
    </dsp:sp>
    <dsp:sp modelId="{FD71CCF3-BB3F-4A6B-937A-221F3F9D3BB7}">
      <dsp:nvSpPr>
        <dsp:cNvPr id="0" name=""/>
        <dsp:cNvSpPr/>
      </dsp:nvSpPr>
      <dsp:spPr>
        <a:xfrm>
          <a:off x="0" y="2806222"/>
          <a:ext cx="4567238" cy="122370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Исследования этого диагностического метода начались более 20 лет назад на базе АГМУ (проф. Баркаган З. С. , проф. Распопова Е. А., доц. Чанцев А. В., асс. Рахмилевич А. Б.) - разработаны и запатентованы метод и устройство фиксации звуков «Артрофонограф»</a:t>
          </a:r>
          <a:endParaRPr lang="en-US" sz="1400" kern="1200"/>
        </a:p>
      </dsp:txBody>
      <dsp:txXfrm>
        <a:off x="59736" y="2865958"/>
        <a:ext cx="4447766" cy="1104229"/>
      </dsp:txXfrm>
    </dsp:sp>
    <dsp:sp modelId="{98AABE9A-8EAB-4D7B-B0A6-B3B2904E2A78}">
      <dsp:nvSpPr>
        <dsp:cNvPr id="0" name=""/>
        <dsp:cNvSpPr/>
      </dsp:nvSpPr>
      <dsp:spPr>
        <a:xfrm>
          <a:off x="0" y="4070243"/>
          <a:ext cx="4567238" cy="122370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РУДН (на базе ФНКЦ ФМБА РФ), ЕМА им. П. Эрлиха</a:t>
          </a:r>
          <a:endParaRPr lang="en-US" sz="1400" kern="1200"/>
        </a:p>
      </dsp:txBody>
      <dsp:txXfrm>
        <a:off x="59736" y="4129979"/>
        <a:ext cx="4447766" cy="1104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492F6-27AF-4983-A387-338FCA4EDDC2}">
      <dsp:nvSpPr>
        <dsp:cNvPr id="0" name=""/>
        <dsp:cNvSpPr/>
      </dsp:nvSpPr>
      <dsp:spPr>
        <a:xfrm>
          <a:off x="0" y="0"/>
          <a:ext cx="4567238" cy="0"/>
        </a:xfrm>
        <a:prstGeom prst="lin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1AC4997-D002-44AD-BC8F-667660C4F8F1}">
      <dsp:nvSpPr>
        <dsp:cNvPr id="0" name=""/>
        <dsp:cNvSpPr/>
      </dsp:nvSpPr>
      <dsp:spPr>
        <a:xfrm>
          <a:off x="0" y="0"/>
          <a:ext cx="4567238" cy="278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kern="1200" dirty="0"/>
            <a:t>способ использования аппаратно-программного комплекса «Артрофонограф» для оценки состояния трущихся поверхностей коленного сустава</a:t>
          </a:r>
          <a:endParaRPr lang="en-US" sz="2400" kern="1200" dirty="0"/>
        </a:p>
      </dsp:txBody>
      <dsp:txXfrm>
        <a:off x="0" y="0"/>
        <a:ext cx="4567238" cy="2786062"/>
      </dsp:txXfrm>
    </dsp:sp>
    <dsp:sp modelId="{E9E24A4F-FD3D-4551-BCED-908F1E589569}">
      <dsp:nvSpPr>
        <dsp:cNvPr id="0" name=""/>
        <dsp:cNvSpPr/>
      </dsp:nvSpPr>
      <dsp:spPr>
        <a:xfrm>
          <a:off x="0" y="2786062"/>
          <a:ext cx="4567238" cy="0"/>
        </a:xfrm>
        <a:prstGeom prst="lin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8A80B8B-CCF0-4299-B783-4EABB4141256}">
      <dsp:nvSpPr>
        <dsp:cNvPr id="0" name=""/>
        <dsp:cNvSpPr/>
      </dsp:nvSpPr>
      <dsp:spPr>
        <a:xfrm>
          <a:off x="0" y="2786062"/>
          <a:ext cx="4567238" cy="278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kern="1200" dirty="0"/>
            <a:t>анализ частотных диапазонов, свойственных посттравматическим, дегенеративно-дистрофическим изменениям в коленном суставе, коррелирующим выраженности суставного трения</a:t>
          </a:r>
          <a:endParaRPr lang="en-US" sz="2400" kern="1200" dirty="0"/>
        </a:p>
      </dsp:txBody>
      <dsp:txXfrm>
        <a:off x="0" y="2786062"/>
        <a:ext cx="4567238" cy="2786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4F136-0F3B-442A-A115-E0373C22DD03}">
      <dsp:nvSpPr>
        <dsp:cNvPr id="0" name=""/>
        <dsp:cNvSpPr/>
      </dsp:nvSpPr>
      <dsp:spPr>
        <a:xfrm>
          <a:off x="0" y="1017009"/>
          <a:ext cx="2218134" cy="140851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438AB5D-4727-4717-A48A-3AE911D05CB9}">
      <dsp:nvSpPr>
        <dsp:cNvPr id="0" name=""/>
        <dsp:cNvSpPr/>
      </dsp:nvSpPr>
      <dsp:spPr>
        <a:xfrm>
          <a:off x="246459" y="1251146"/>
          <a:ext cx="2218134" cy="1408515"/>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dirty="0"/>
            <a:t>Предлагаемый метод диагностики может определить объективные критерии отбора пациентов для выбора тактики лечения и сократить расходы на здравоохранение</a:t>
          </a:r>
          <a:endParaRPr lang="en-US" sz="1100" kern="1200" dirty="0"/>
        </a:p>
      </dsp:txBody>
      <dsp:txXfrm>
        <a:off x="287713" y="1292400"/>
        <a:ext cx="2135626" cy="1326007"/>
      </dsp:txXfrm>
    </dsp:sp>
    <dsp:sp modelId="{C044B515-AAD7-4642-81CC-758AEC022D83}">
      <dsp:nvSpPr>
        <dsp:cNvPr id="0" name=""/>
        <dsp:cNvSpPr/>
      </dsp:nvSpPr>
      <dsp:spPr>
        <a:xfrm>
          <a:off x="2711053" y="1017009"/>
          <a:ext cx="2218134" cy="140851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592A3BA-7C8D-4237-97FE-3B4738B0E31D}">
      <dsp:nvSpPr>
        <dsp:cNvPr id="0" name=""/>
        <dsp:cNvSpPr/>
      </dsp:nvSpPr>
      <dsp:spPr>
        <a:xfrm>
          <a:off x="2957512" y="1251146"/>
          <a:ext cx="2218134" cy="1408515"/>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dirty="0"/>
            <a:t>Артрофонография дает возможность выявления ранних форм гонартроза в группах «риска» по патологии коленного сустава при скрининговых обследованиях</a:t>
          </a:r>
          <a:endParaRPr lang="en-US" sz="1100" kern="1200" dirty="0"/>
        </a:p>
      </dsp:txBody>
      <dsp:txXfrm>
        <a:off x="2998766" y="1292400"/>
        <a:ext cx="2135626" cy="1326007"/>
      </dsp:txXfrm>
    </dsp:sp>
    <dsp:sp modelId="{A92805C9-DEF0-4C36-9B68-69EAD71EB7B3}">
      <dsp:nvSpPr>
        <dsp:cNvPr id="0" name=""/>
        <dsp:cNvSpPr/>
      </dsp:nvSpPr>
      <dsp:spPr>
        <a:xfrm>
          <a:off x="5422106" y="1017009"/>
          <a:ext cx="2218134" cy="140851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203D5A0-C75D-4E46-A339-FA186DE96186}">
      <dsp:nvSpPr>
        <dsp:cNvPr id="0" name=""/>
        <dsp:cNvSpPr/>
      </dsp:nvSpPr>
      <dsp:spPr>
        <a:xfrm>
          <a:off x="5668565" y="1251146"/>
          <a:ext cx="2218134" cy="1408515"/>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dirty="0"/>
            <a:t>Дальнейшей целью исследований является разработка инструмента для записи и анализа звуков коленного сустава и использования артрофонографа специалистами в амбулаторном звене</a:t>
          </a:r>
          <a:endParaRPr lang="en-US" sz="1100" kern="1200" dirty="0"/>
        </a:p>
      </dsp:txBody>
      <dsp:txXfrm>
        <a:off x="5709819" y="1292400"/>
        <a:ext cx="2135626" cy="13260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0AC76-94F5-401F-A91D-FB77F068130D}">
      <dsp:nvSpPr>
        <dsp:cNvPr id="0" name=""/>
        <dsp:cNvSpPr/>
      </dsp:nvSpPr>
      <dsp:spPr>
        <a:xfrm>
          <a:off x="0" y="2720"/>
          <a:ext cx="456723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2B60B9F-027A-4302-9763-1F9FC5751328}">
      <dsp:nvSpPr>
        <dsp:cNvPr id="0" name=""/>
        <dsp:cNvSpPr/>
      </dsp:nvSpPr>
      <dsp:spPr>
        <a:xfrm>
          <a:off x="0" y="2720"/>
          <a:ext cx="45672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u-RU" sz="1600" kern="1200"/>
            <a:t>Артрофонография (АФГ), как метод неинвазивного обследования позволяет выявить доклинические изменения трущихся поверхностей коленного сустава, т.е. выявить группу риска по остеоартрозу коленного сустава, с возможностью проведения ранней профилактики заболевания</a:t>
          </a:r>
          <a:endParaRPr lang="en-US" sz="1600" kern="1200"/>
        </a:p>
      </dsp:txBody>
      <dsp:txXfrm>
        <a:off x="0" y="2720"/>
        <a:ext cx="4567238" cy="1855561"/>
      </dsp:txXfrm>
    </dsp:sp>
    <dsp:sp modelId="{6001F666-2BBE-4013-A165-BB3DE2FE5874}">
      <dsp:nvSpPr>
        <dsp:cNvPr id="0" name=""/>
        <dsp:cNvSpPr/>
      </dsp:nvSpPr>
      <dsp:spPr>
        <a:xfrm>
          <a:off x="0" y="1858281"/>
          <a:ext cx="456723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005595C-F133-4D55-A5A3-7B832F3FDB4D}">
      <dsp:nvSpPr>
        <dsp:cNvPr id="0" name=""/>
        <dsp:cNvSpPr/>
      </dsp:nvSpPr>
      <dsp:spPr>
        <a:xfrm>
          <a:off x="0" y="1858281"/>
          <a:ext cx="45672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u-RU" sz="1600" kern="1200"/>
            <a:t>При исследовании пациентов с уже выявленным гонартрозом, АФГ объективизирует результаты повышенного суставного трения, что имеет существенное значение как в выборе тактики лечения (артроскопия или консервативное лечение), так и в контроле эффективности применяемых методов лечения</a:t>
          </a:r>
          <a:endParaRPr lang="en-US" sz="1600" kern="1200"/>
        </a:p>
      </dsp:txBody>
      <dsp:txXfrm>
        <a:off x="0" y="1858281"/>
        <a:ext cx="4567238" cy="1855561"/>
      </dsp:txXfrm>
    </dsp:sp>
    <dsp:sp modelId="{79852842-A3F6-4E72-B4B2-D16F97E59080}">
      <dsp:nvSpPr>
        <dsp:cNvPr id="0" name=""/>
        <dsp:cNvSpPr/>
      </dsp:nvSpPr>
      <dsp:spPr>
        <a:xfrm>
          <a:off x="0" y="3713843"/>
          <a:ext cx="456723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D429DD-E1B2-498D-9788-C59668151B5A}">
      <dsp:nvSpPr>
        <dsp:cNvPr id="0" name=""/>
        <dsp:cNvSpPr/>
      </dsp:nvSpPr>
      <dsp:spPr>
        <a:xfrm>
          <a:off x="0" y="3713843"/>
          <a:ext cx="45672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u-RU" sz="1600" kern="1200" dirty="0"/>
            <a:t>АФГ дает возможность использования врачами данного метода в области реабилитации, для оценки функционального состояния коленного сустава, что может снизить затраты для системы здравоохранения и пациента</a:t>
          </a:r>
          <a:endParaRPr lang="en-US" sz="1600" kern="1200" dirty="0"/>
        </a:p>
      </dsp:txBody>
      <dsp:txXfrm>
        <a:off x="0" y="3713843"/>
        <a:ext cx="4567238" cy="185556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CD4C8-9F3D-4490-97F1-D1A67D5C7293}" type="datetimeFigureOut">
              <a:rPr lang="ru-RU" smtClean="0"/>
              <a:t>02.06.2018</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22054-0993-4A25-B86A-6122C6B9EECE}" type="slidenum">
              <a:rPr lang="ru-RU" smtClean="0"/>
              <a:t>‹#›</a:t>
            </a:fld>
            <a:endParaRPr lang="ru-RU"/>
          </a:p>
        </p:txBody>
      </p:sp>
    </p:spTree>
    <p:extLst>
      <p:ext uri="{BB962C8B-B14F-4D97-AF65-F5344CB8AC3E}">
        <p14:creationId xmlns:p14="http://schemas.microsoft.com/office/powerpoint/2010/main" val="575390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E51FF8-FD9B-4AE7-8795-72F6B7DED1E8}"/>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1158318C-7C65-4E57-A27B-485ECE8F274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43CCE0F5-45B3-4FC2-AEF3-5207556A0887}"/>
              </a:ext>
            </a:extLst>
          </p:cNvPr>
          <p:cNvSpPr>
            <a:spLocks noGrp="1"/>
          </p:cNvSpPr>
          <p:nvPr>
            <p:ph type="dt" sz="half" idx="10"/>
          </p:nvPr>
        </p:nvSpPr>
        <p:spPr/>
        <p:txBody>
          <a:bodyPr/>
          <a:lstStyle/>
          <a:p>
            <a:endParaRPr lang="ru-RU" altLang="ru-RU"/>
          </a:p>
        </p:txBody>
      </p:sp>
      <p:sp>
        <p:nvSpPr>
          <p:cNvPr id="5" name="Нижний колонтитул 4">
            <a:extLst>
              <a:ext uri="{FF2B5EF4-FFF2-40B4-BE49-F238E27FC236}">
                <a16:creationId xmlns:a16="http://schemas.microsoft.com/office/drawing/2014/main" id="{E2628A82-DA6A-40FD-BF96-831B3CEAC87B}"/>
              </a:ext>
            </a:extLst>
          </p:cNvPr>
          <p:cNvSpPr>
            <a:spLocks noGrp="1"/>
          </p:cNvSpPr>
          <p:nvPr>
            <p:ph type="ftr" sz="quarter" idx="11"/>
          </p:nvPr>
        </p:nvSpPr>
        <p:spPr/>
        <p:txBody>
          <a:bodyPr/>
          <a:lstStyle/>
          <a:p>
            <a:endParaRPr lang="ru-RU" altLang="ru-RU"/>
          </a:p>
        </p:txBody>
      </p:sp>
      <p:sp>
        <p:nvSpPr>
          <p:cNvPr id="6" name="Номер слайда 5">
            <a:extLst>
              <a:ext uri="{FF2B5EF4-FFF2-40B4-BE49-F238E27FC236}">
                <a16:creationId xmlns:a16="http://schemas.microsoft.com/office/drawing/2014/main" id="{2DA5E5F3-F908-4D02-BB88-CDF4457AB809}"/>
              </a:ext>
            </a:extLst>
          </p:cNvPr>
          <p:cNvSpPr>
            <a:spLocks noGrp="1"/>
          </p:cNvSpPr>
          <p:nvPr>
            <p:ph type="sldNum" sz="quarter" idx="12"/>
          </p:nvPr>
        </p:nvSpPr>
        <p:spPr/>
        <p:txBody>
          <a:bodyPr/>
          <a:lstStyle/>
          <a:p>
            <a:fld id="{D67CE4FF-7139-447A-A1A9-DF134C57801C}" type="slidenum">
              <a:rPr lang="ru-RU" altLang="ru-RU" smtClean="0"/>
              <a:pPr/>
              <a:t>‹#›</a:t>
            </a:fld>
            <a:endParaRPr lang="ru-RU" altLang="ru-RU"/>
          </a:p>
        </p:txBody>
      </p:sp>
    </p:spTree>
    <p:extLst>
      <p:ext uri="{BB962C8B-B14F-4D97-AF65-F5344CB8AC3E}">
        <p14:creationId xmlns:p14="http://schemas.microsoft.com/office/powerpoint/2010/main" val="170636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12B3DA-2E00-4715-A29F-23E9D7C18BB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19D5F2B-7E0E-4AC7-8748-3CFB0804CAB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B2198D1-EDF6-4B8E-8476-4DE9E854CBF9}"/>
              </a:ext>
            </a:extLst>
          </p:cNvPr>
          <p:cNvSpPr>
            <a:spLocks noGrp="1"/>
          </p:cNvSpPr>
          <p:nvPr>
            <p:ph type="dt" sz="half" idx="10"/>
          </p:nvPr>
        </p:nvSpPr>
        <p:spPr/>
        <p:txBody>
          <a:bodyPr/>
          <a:lstStyle/>
          <a:p>
            <a:endParaRPr lang="ru-RU" altLang="ru-RU"/>
          </a:p>
        </p:txBody>
      </p:sp>
      <p:sp>
        <p:nvSpPr>
          <p:cNvPr id="5" name="Нижний колонтитул 4">
            <a:extLst>
              <a:ext uri="{FF2B5EF4-FFF2-40B4-BE49-F238E27FC236}">
                <a16:creationId xmlns:a16="http://schemas.microsoft.com/office/drawing/2014/main" id="{89D728A1-85A4-46F9-B5C2-B277F34103DD}"/>
              </a:ext>
            </a:extLst>
          </p:cNvPr>
          <p:cNvSpPr>
            <a:spLocks noGrp="1"/>
          </p:cNvSpPr>
          <p:nvPr>
            <p:ph type="ftr" sz="quarter" idx="11"/>
          </p:nvPr>
        </p:nvSpPr>
        <p:spPr/>
        <p:txBody>
          <a:bodyPr/>
          <a:lstStyle/>
          <a:p>
            <a:endParaRPr lang="ru-RU" altLang="ru-RU"/>
          </a:p>
        </p:txBody>
      </p:sp>
      <p:sp>
        <p:nvSpPr>
          <p:cNvPr id="6" name="Номер слайда 5">
            <a:extLst>
              <a:ext uri="{FF2B5EF4-FFF2-40B4-BE49-F238E27FC236}">
                <a16:creationId xmlns:a16="http://schemas.microsoft.com/office/drawing/2014/main" id="{6BD57DF9-DA12-4400-9E5E-589864A4DCD8}"/>
              </a:ext>
            </a:extLst>
          </p:cNvPr>
          <p:cNvSpPr>
            <a:spLocks noGrp="1"/>
          </p:cNvSpPr>
          <p:nvPr>
            <p:ph type="sldNum" sz="quarter" idx="12"/>
          </p:nvPr>
        </p:nvSpPr>
        <p:spPr/>
        <p:txBody>
          <a:bodyPr/>
          <a:lstStyle/>
          <a:p>
            <a:fld id="{156C9D65-62E1-41C1-BFF6-5AF039A8D2B5}" type="slidenum">
              <a:rPr lang="ru-RU" altLang="ru-RU" smtClean="0"/>
              <a:pPr/>
              <a:t>‹#›</a:t>
            </a:fld>
            <a:endParaRPr lang="ru-RU" altLang="ru-RU"/>
          </a:p>
        </p:txBody>
      </p:sp>
    </p:spTree>
    <p:extLst>
      <p:ext uri="{BB962C8B-B14F-4D97-AF65-F5344CB8AC3E}">
        <p14:creationId xmlns:p14="http://schemas.microsoft.com/office/powerpoint/2010/main" val="40594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E7F5BFE-E258-491B-B4AA-052726947C3B}"/>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CFFEEA7-E9F7-41B5-AC97-190399E4E525}"/>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1EFA35D-6AC6-48A6-89BA-6631BEE2C872}"/>
              </a:ext>
            </a:extLst>
          </p:cNvPr>
          <p:cNvSpPr>
            <a:spLocks noGrp="1"/>
          </p:cNvSpPr>
          <p:nvPr>
            <p:ph type="dt" sz="half" idx="10"/>
          </p:nvPr>
        </p:nvSpPr>
        <p:spPr/>
        <p:txBody>
          <a:bodyPr/>
          <a:lstStyle/>
          <a:p>
            <a:endParaRPr lang="ru-RU" altLang="ru-RU"/>
          </a:p>
        </p:txBody>
      </p:sp>
      <p:sp>
        <p:nvSpPr>
          <p:cNvPr id="5" name="Нижний колонтитул 4">
            <a:extLst>
              <a:ext uri="{FF2B5EF4-FFF2-40B4-BE49-F238E27FC236}">
                <a16:creationId xmlns:a16="http://schemas.microsoft.com/office/drawing/2014/main" id="{F6B8D501-CD62-49C0-B6F5-3FC54BA0647E}"/>
              </a:ext>
            </a:extLst>
          </p:cNvPr>
          <p:cNvSpPr>
            <a:spLocks noGrp="1"/>
          </p:cNvSpPr>
          <p:nvPr>
            <p:ph type="ftr" sz="quarter" idx="11"/>
          </p:nvPr>
        </p:nvSpPr>
        <p:spPr/>
        <p:txBody>
          <a:bodyPr/>
          <a:lstStyle/>
          <a:p>
            <a:endParaRPr lang="ru-RU" altLang="ru-RU"/>
          </a:p>
        </p:txBody>
      </p:sp>
      <p:sp>
        <p:nvSpPr>
          <p:cNvPr id="6" name="Номер слайда 5">
            <a:extLst>
              <a:ext uri="{FF2B5EF4-FFF2-40B4-BE49-F238E27FC236}">
                <a16:creationId xmlns:a16="http://schemas.microsoft.com/office/drawing/2014/main" id="{3DAC7BA7-0983-496D-B39A-CFAF97F79AA6}"/>
              </a:ext>
            </a:extLst>
          </p:cNvPr>
          <p:cNvSpPr>
            <a:spLocks noGrp="1"/>
          </p:cNvSpPr>
          <p:nvPr>
            <p:ph type="sldNum" sz="quarter" idx="12"/>
          </p:nvPr>
        </p:nvSpPr>
        <p:spPr/>
        <p:txBody>
          <a:bodyPr/>
          <a:lstStyle/>
          <a:p>
            <a:fld id="{2E806DF7-9C75-4167-9108-C91804182993}" type="slidenum">
              <a:rPr lang="ru-RU" altLang="ru-RU" smtClean="0"/>
              <a:pPr/>
              <a:t>‹#›</a:t>
            </a:fld>
            <a:endParaRPr lang="ru-RU" altLang="ru-RU"/>
          </a:p>
        </p:txBody>
      </p:sp>
    </p:spTree>
    <p:extLst>
      <p:ext uri="{BB962C8B-B14F-4D97-AF65-F5344CB8AC3E}">
        <p14:creationId xmlns:p14="http://schemas.microsoft.com/office/powerpoint/2010/main" val="286498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4DE340-D705-4395-9BF2-99C19D62DA00}"/>
              </a:ext>
            </a:extLst>
          </p:cNvPr>
          <p:cNvSpPr>
            <a:spLocks noGrp="1"/>
          </p:cNvSpPr>
          <p:nvPr>
            <p:ph type="title"/>
          </p:nvPr>
        </p:nvSpPr>
        <p:spPr>
          <a:xfrm>
            <a:off x="457200" y="292100"/>
            <a:ext cx="8229600" cy="1384300"/>
          </a:xfrm>
        </p:spPr>
        <p:txBody>
          <a:bodyPr/>
          <a:lstStyle/>
          <a:p>
            <a:r>
              <a:rPr lang="ru-RU"/>
              <a:t>Образец заголовка</a:t>
            </a:r>
          </a:p>
        </p:txBody>
      </p:sp>
      <p:sp>
        <p:nvSpPr>
          <p:cNvPr id="3" name="Текст 2">
            <a:extLst>
              <a:ext uri="{FF2B5EF4-FFF2-40B4-BE49-F238E27FC236}">
                <a16:creationId xmlns:a16="http://schemas.microsoft.com/office/drawing/2014/main" id="{D23AFD00-F2ED-4869-ACEF-8B78DA31B656}"/>
              </a:ext>
            </a:extLst>
          </p:cNvPr>
          <p:cNvSpPr>
            <a:spLocks noGrp="1"/>
          </p:cNvSpPr>
          <p:nvPr>
            <p:ph type="body"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01289A2-4E83-4F94-BBA7-E2BD45897B5C}"/>
              </a:ext>
            </a:extLst>
          </p:cNvPr>
          <p:cNvSpPr>
            <a:spLocks noGrp="1"/>
          </p:cNvSpPr>
          <p:nvPr>
            <p:ph sz="half" idx="2"/>
          </p:nvPr>
        </p:nvSpPr>
        <p:spPr>
          <a:xfrm>
            <a:off x="4648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B6C307A-7E18-4EF2-BABE-C8DC403C5099}"/>
              </a:ext>
            </a:extLst>
          </p:cNvPr>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4B19BFF0-B8AA-4BC2-AAD3-24003BA772D1}"/>
              </a:ext>
            </a:extLst>
          </p:cNvPr>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5033196B-2461-451F-B89B-3E75EF2EC3C9}"/>
              </a:ext>
            </a:extLst>
          </p:cNvPr>
          <p:cNvSpPr>
            <a:spLocks noGrp="1"/>
          </p:cNvSpPr>
          <p:nvPr>
            <p:ph type="sldNum" sz="quarter" idx="12"/>
          </p:nvPr>
        </p:nvSpPr>
        <p:spPr>
          <a:xfrm>
            <a:off x="6553200" y="6245225"/>
            <a:ext cx="2133600" cy="476250"/>
          </a:xfrm>
        </p:spPr>
        <p:txBody>
          <a:bodyPr/>
          <a:lstStyle>
            <a:lvl1pPr>
              <a:defRPr/>
            </a:lvl1pPr>
          </a:lstStyle>
          <a:p>
            <a:fld id="{99CFCF08-8E78-4C0A-A734-557E73C77BB1}" type="slidenum">
              <a:rPr lang="ru-RU" altLang="ru-RU"/>
              <a:pPr/>
              <a:t>‹#›</a:t>
            </a:fld>
            <a:endParaRPr lang="ru-RU" altLang="ru-RU"/>
          </a:p>
        </p:txBody>
      </p:sp>
    </p:spTree>
    <p:extLst>
      <p:ext uri="{BB962C8B-B14F-4D97-AF65-F5344CB8AC3E}">
        <p14:creationId xmlns:p14="http://schemas.microsoft.com/office/powerpoint/2010/main" val="197143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F9DCEC-508A-4586-AB5A-04FB73344D3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4AA53A9-F49D-46F0-9377-A43ED6309B8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52A1646-EF60-4698-AEF1-6BD29CDAC5E1}"/>
              </a:ext>
            </a:extLst>
          </p:cNvPr>
          <p:cNvSpPr>
            <a:spLocks noGrp="1"/>
          </p:cNvSpPr>
          <p:nvPr>
            <p:ph type="dt" sz="half" idx="10"/>
          </p:nvPr>
        </p:nvSpPr>
        <p:spPr/>
        <p:txBody>
          <a:bodyPr/>
          <a:lstStyle/>
          <a:p>
            <a:endParaRPr lang="ru-RU" altLang="ru-RU"/>
          </a:p>
        </p:txBody>
      </p:sp>
      <p:sp>
        <p:nvSpPr>
          <p:cNvPr id="5" name="Нижний колонтитул 4">
            <a:extLst>
              <a:ext uri="{FF2B5EF4-FFF2-40B4-BE49-F238E27FC236}">
                <a16:creationId xmlns:a16="http://schemas.microsoft.com/office/drawing/2014/main" id="{7B64191B-5AE2-4EC5-9D20-908552612C1E}"/>
              </a:ext>
            </a:extLst>
          </p:cNvPr>
          <p:cNvSpPr>
            <a:spLocks noGrp="1"/>
          </p:cNvSpPr>
          <p:nvPr>
            <p:ph type="ftr" sz="quarter" idx="11"/>
          </p:nvPr>
        </p:nvSpPr>
        <p:spPr/>
        <p:txBody>
          <a:bodyPr/>
          <a:lstStyle/>
          <a:p>
            <a:endParaRPr lang="ru-RU" altLang="ru-RU"/>
          </a:p>
        </p:txBody>
      </p:sp>
      <p:sp>
        <p:nvSpPr>
          <p:cNvPr id="6" name="Номер слайда 5">
            <a:extLst>
              <a:ext uri="{FF2B5EF4-FFF2-40B4-BE49-F238E27FC236}">
                <a16:creationId xmlns:a16="http://schemas.microsoft.com/office/drawing/2014/main" id="{2B35D29A-B7F2-4379-8316-F1302E7F10D8}"/>
              </a:ext>
            </a:extLst>
          </p:cNvPr>
          <p:cNvSpPr>
            <a:spLocks noGrp="1"/>
          </p:cNvSpPr>
          <p:nvPr>
            <p:ph type="sldNum" sz="quarter" idx="12"/>
          </p:nvPr>
        </p:nvSpPr>
        <p:spPr/>
        <p:txBody>
          <a:bodyPr/>
          <a:lstStyle/>
          <a:p>
            <a:fld id="{F04B15E8-E720-43C4-BE37-88CFAD83A057}" type="slidenum">
              <a:rPr lang="ru-RU" altLang="ru-RU" smtClean="0"/>
              <a:pPr/>
              <a:t>‹#›</a:t>
            </a:fld>
            <a:endParaRPr lang="ru-RU" altLang="ru-RU"/>
          </a:p>
        </p:txBody>
      </p:sp>
    </p:spTree>
    <p:extLst>
      <p:ext uri="{BB962C8B-B14F-4D97-AF65-F5344CB8AC3E}">
        <p14:creationId xmlns:p14="http://schemas.microsoft.com/office/powerpoint/2010/main" val="294445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A98ED6-9D19-4483-AD5E-0E86ABEEDC95}"/>
              </a:ext>
            </a:extLst>
          </p:cNvPr>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10A4791D-F724-4627-A0A2-63CF781894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505AB3F-09E2-45E1-B3FB-0A5779158CD2}"/>
              </a:ext>
            </a:extLst>
          </p:cNvPr>
          <p:cNvSpPr>
            <a:spLocks noGrp="1"/>
          </p:cNvSpPr>
          <p:nvPr>
            <p:ph type="dt" sz="half" idx="10"/>
          </p:nvPr>
        </p:nvSpPr>
        <p:spPr/>
        <p:txBody>
          <a:bodyPr/>
          <a:lstStyle/>
          <a:p>
            <a:endParaRPr lang="ru-RU" altLang="ru-RU"/>
          </a:p>
        </p:txBody>
      </p:sp>
      <p:sp>
        <p:nvSpPr>
          <p:cNvPr id="5" name="Нижний колонтитул 4">
            <a:extLst>
              <a:ext uri="{FF2B5EF4-FFF2-40B4-BE49-F238E27FC236}">
                <a16:creationId xmlns:a16="http://schemas.microsoft.com/office/drawing/2014/main" id="{4C4AA636-7F7D-48E7-85A3-150BD4E49552}"/>
              </a:ext>
            </a:extLst>
          </p:cNvPr>
          <p:cNvSpPr>
            <a:spLocks noGrp="1"/>
          </p:cNvSpPr>
          <p:nvPr>
            <p:ph type="ftr" sz="quarter" idx="11"/>
          </p:nvPr>
        </p:nvSpPr>
        <p:spPr/>
        <p:txBody>
          <a:bodyPr/>
          <a:lstStyle/>
          <a:p>
            <a:endParaRPr lang="ru-RU" altLang="ru-RU"/>
          </a:p>
        </p:txBody>
      </p:sp>
      <p:sp>
        <p:nvSpPr>
          <p:cNvPr id="6" name="Номер слайда 5">
            <a:extLst>
              <a:ext uri="{FF2B5EF4-FFF2-40B4-BE49-F238E27FC236}">
                <a16:creationId xmlns:a16="http://schemas.microsoft.com/office/drawing/2014/main" id="{267EEC25-EB16-44C6-902B-CF11BFAB03CF}"/>
              </a:ext>
            </a:extLst>
          </p:cNvPr>
          <p:cNvSpPr>
            <a:spLocks noGrp="1"/>
          </p:cNvSpPr>
          <p:nvPr>
            <p:ph type="sldNum" sz="quarter" idx="12"/>
          </p:nvPr>
        </p:nvSpPr>
        <p:spPr/>
        <p:txBody>
          <a:bodyPr/>
          <a:lstStyle/>
          <a:p>
            <a:fld id="{4D1C16C8-2325-48F9-AAC3-447BA02F8F5C}" type="slidenum">
              <a:rPr lang="ru-RU" altLang="ru-RU" smtClean="0"/>
              <a:pPr/>
              <a:t>‹#›</a:t>
            </a:fld>
            <a:endParaRPr lang="ru-RU" altLang="ru-RU"/>
          </a:p>
        </p:txBody>
      </p:sp>
    </p:spTree>
    <p:extLst>
      <p:ext uri="{BB962C8B-B14F-4D97-AF65-F5344CB8AC3E}">
        <p14:creationId xmlns:p14="http://schemas.microsoft.com/office/powerpoint/2010/main" val="358275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451FF6-BCD9-410B-B0C2-EC9BACA07C2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1968C2E-2658-487A-96AA-9BFCDA82F440}"/>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AC6A354-1797-410F-80D7-70383093553B}"/>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DC60580-9BC4-4EAE-97D2-57FCAB9BB2B8}"/>
              </a:ext>
            </a:extLst>
          </p:cNvPr>
          <p:cNvSpPr>
            <a:spLocks noGrp="1"/>
          </p:cNvSpPr>
          <p:nvPr>
            <p:ph type="dt" sz="half" idx="10"/>
          </p:nvPr>
        </p:nvSpPr>
        <p:spPr/>
        <p:txBody>
          <a:bodyPr/>
          <a:lstStyle/>
          <a:p>
            <a:endParaRPr lang="ru-RU" altLang="ru-RU"/>
          </a:p>
        </p:txBody>
      </p:sp>
      <p:sp>
        <p:nvSpPr>
          <p:cNvPr id="6" name="Нижний колонтитул 5">
            <a:extLst>
              <a:ext uri="{FF2B5EF4-FFF2-40B4-BE49-F238E27FC236}">
                <a16:creationId xmlns:a16="http://schemas.microsoft.com/office/drawing/2014/main" id="{C5898BF7-6605-4E89-B6DA-315344651003}"/>
              </a:ext>
            </a:extLst>
          </p:cNvPr>
          <p:cNvSpPr>
            <a:spLocks noGrp="1"/>
          </p:cNvSpPr>
          <p:nvPr>
            <p:ph type="ftr" sz="quarter" idx="11"/>
          </p:nvPr>
        </p:nvSpPr>
        <p:spPr/>
        <p:txBody>
          <a:bodyPr/>
          <a:lstStyle/>
          <a:p>
            <a:endParaRPr lang="ru-RU" altLang="ru-RU"/>
          </a:p>
        </p:txBody>
      </p:sp>
      <p:sp>
        <p:nvSpPr>
          <p:cNvPr id="7" name="Номер слайда 6">
            <a:extLst>
              <a:ext uri="{FF2B5EF4-FFF2-40B4-BE49-F238E27FC236}">
                <a16:creationId xmlns:a16="http://schemas.microsoft.com/office/drawing/2014/main" id="{EF239572-6317-4FCA-BC9E-EB30DE7EC7AB}"/>
              </a:ext>
            </a:extLst>
          </p:cNvPr>
          <p:cNvSpPr>
            <a:spLocks noGrp="1"/>
          </p:cNvSpPr>
          <p:nvPr>
            <p:ph type="sldNum" sz="quarter" idx="12"/>
          </p:nvPr>
        </p:nvSpPr>
        <p:spPr/>
        <p:txBody>
          <a:bodyPr/>
          <a:lstStyle/>
          <a:p>
            <a:fld id="{66EDEB17-D28E-4C4D-9428-CF20629766F1}" type="slidenum">
              <a:rPr lang="ru-RU" altLang="ru-RU" smtClean="0"/>
              <a:pPr/>
              <a:t>‹#›</a:t>
            </a:fld>
            <a:endParaRPr lang="ru-RU" altLang="ru-RU"/>
          </a:p>
        </p:txBody>
      </p:sp>
    </p:spTree>
    <p:extLst>
      <p:ext uri="{BB962C8B-B14F-4D97-AF65-F5344CB8AC3E}">
        <p14:creationId xmlns:p14="http://schemas.microsoft.com/office/powerpoint/2010/main" val="395231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A79510-4A52-4A58-AE1C-AA9AB434D1F0}"/>
              </a:ext>
            </a:extLst>
          </p:cNvPr>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0524F21-0955-45CF-9747-2C5D542EBCC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615B7A36-7309-47FB-B2EE-4D7C40F4EB99}"/>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2D334ED-F774-4D36-94F2-796D7C80BA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28588D35-65DD-4F3C-9665-8E2CC715C179}"/>
              </a:ext>
            </a:extLst>
          </p:cNvPr>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A5022C6-3786-4AD4-8DE3-39B4A65B2BED}"/>
              </a:ext>
            </a:extLst>
          </p:cNvPr>
          <p:cNvSpPr>
            <a:spLocks noGrp="1"/>
          </p:cNvSpPr>
          <p:nvPr>
            <p:ph type="dt" sz="half" idx="10"/>
          </p:nvPr>
        </p:nvSpPr>
        <p:spPr/>
        <p:txBody>
          <a:bodyPr/>
          <a:lstStyle/>
          <a:p>
            <a:endParaRPr lang="ru-RU" altLang="ru-RU"/>
          </a:p>
        </p:txBody>
      </p:sp>
      <p:sp>
        <p:nvSpPr>
          <p:cNvPr id="8" name="Нижний колонтитул 7">
            <a:extLst>
              <a:ext uri="{FF2B5EF4-FFF2-40B4-BE49-F238E27FC236}">
                <a16:creationId xmlns:a16="http://schemas.microsoft.com/office/drawing/2014/main" id="{1EFBCB80-302C-4636-9D3C-635A48A3B214}"/>
              </a:ext>
            </a:extLst>
          </p:cNvPr>
          <p:cNvSpPr>
            <a:spLocks noGrp="1"/>
          </p:cNvSpPr>
          <p:nvPr>
            <p:ph type="ftr" sz="quarter" idx="11"/>
          </p:nvPr>
        </p:nvSpPr>
        <p:spPr/>
        <p:txBody>
          <a:bodyPr/>
          <a:lstStyle/>
          <a:p>
            <a:endParaRPr lang="ru-RU" altLang="ru-RU"/>
          </a:p>
        </p:txBody>
      </p:sp>
      <p:sp>
        <p:nvSpPr>
          <p:cNvPr id="9" name="Номер слайда 8">
            <a:extLst>
              <a:ext uri="{FF2B5EF4-FFF2-40B4-BE49-F238E27FC236}">
                <a16:creationId xmlns:a16="http://schemas.microsoft.com/office/drawing/2014/main" id="{4321E3FE-65D9-41F5-9064-6EF7BC6B7CD1}"/>
              </a:ext>
            </a:extLst>
          </p:cNvPr>
          <p:cNvSpPr>
            <a:spLocks noGrp="1"/>
          </p:cNvSpPr>
          <p:nvPr>
            <p:ph type="sldNum" sz="quarter" idx="12"/>
          </p:nvPr>
        </p:nvSpPr>
        <p:spPr/>
        <p:txBody>
          <a:bodyPr/>
          <a:lstStyle/>
          <a:p>
            <a:fld id="{EB26AAFE-1960-438B-BF1E-97C66739E552}" type="slidenum">
              <a:rPr lang="ru-RU" altLang="ru-RU" smtClean="0"/>
              <a:pPr/>
              <a:t>‹#›</a:t>
            </a:fld>
            <a:endParaRPr lang="ru-RU" altLang="ru-RU"/>
          </a:p>
        </p:txBody>
      </p:sp>
    </p:spTree>
    <p:extLst>
      <p:ext uri="{BB962C8B-B14F-4D97-AF65-F5344CB8AC3E}">
        <p14:creationId xmlns:p14="http://schemas.microsoft.com/office/powerpoint/2010/main" val="30419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57278B-794D-4A6A-A836-359CEAB81C8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68BB8DE-58FE-4D17-BDA7-14B70882B851}"/>
              </a:ext>
            </a:extLst>
          </p:cNvPr>
          <p:cNvSpPr>
            <a:spLocks noGrp="1"/>
          </p:cNvSpPr>
          <p:nvPr>
            <p:ph type="dt" sz="half" idx="10"/>
          </p:nvPr>
        </p:nvSpPr>
        <p:spPr/>
        <p:txBody>
          <a:bodyPr/>
          <a:lstStyle/>
          <a:p>
            <a:endParaRPr lang="ru-RU" altLang="ru-RU"/>
          </a:p>
        </p:txBody>
      </p:sp>
      <p:sp>
        <p:nvSpPr>
          <p:cNvPr id="4" name="Нижний колонтитул 3">
            <a:extLst>
              <a:ext uri="{FF2B5EF4-FFF2-40B4-BE49-F238E27FC236}">
                <a16:creationId xmlns:a16="http://schemas.microsoft.com/office/drawing/2014/main" id="{5B6C0A25-B45E-459F-9B1D-91FAF6834795}"/>
              </a:ext>
            </a:extLst>
          </p:cNvPr>
          <p:cNvSpPr>
            <a:spLocks noGrp="1"/>
          </p:cNvSpPr>
          <p:nvPr>
            <p:ph type="ftr" sz="quarter" idx="11"/>
          </p:nvPr>
        </p:nvSpPr>
        <p:spPr/>
        <p:txBody>
          <a:bodyPr/>
          <a:lstStyle/>
          <a:p>
            <a:endParaRPr lang="ru-RU" altLang="ru-RU"/>
          </a:p>
        </p:txBody>
      </p:sp>
      <p:sp>
        <p:nvSpPr>
          <p:cNvPr id="5" name="Номер слайда 4">
            <a:extLst>
              <a:ext uri="{FF2B5EF4-FFF2-40B4-BE49-F238E27FC236}">
                <a16:creationId xmlns:a16="http://schemas.microsoft.com/office/drawing/2014/main" id="{F917C30F-1517-41AB-8CDD-D3BB702A01F3}"/>
              </a:ext>
            </a:extLst>
          </p:cNvPr>
          <p:cNvSpPr>
            <a:spLocks noGrp="1"/>
          </p:cNvSpPr>
          <p:nvPr>
            <p:ph type="sldNum" sz="quarter" idx="12"/>
          </p:nvPr>
        </p:nvSpPr>
        <p:spPr/>
        <p:txBody>
          <a:bodyPr/>
          <a:lstStyle/>
          <a:p>
            <a:fld id="{38538327-2985-41BC-9A79-2D6FF674CA30}" type="slidenum">
              <a:rPr lang="ru-RU" altLang="ru-RU" smtClean="0"/>
              <a:pPr/>
              <a:t>‹#›</a:t>
            </a:fld>
            <a:endParaRPr lang="ru-RU" altLang="ru-RU"/>
          </a:p>
        </p:txBody>
      </p:sp>
    </p:spTree>
    <p:extLst>
      <p:ext uri="{BB962C8B-B14F-4D97-AF65-F5344CB8AC3E}">
        <p14:creationId xmlns:p14="http://schemas.microsoft.com/office/powerpoint/2010/main" val="202575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E235AE0-D7A4-4121-B078-9DA3274691CF}"/>
              </a:ext>
            </a:extLst>
          </p:cNvPr>
          <p:cNvSpPr>
            <a:spLocks noGrp="1"/>
          </p:cNvSpPr>
          <p:nvPr>
            <p:ph type="dt" sz="half" idx="10"/>
          </p:nvPr>
        </p:nvSpPr>
        <p:spPr/>
        <p:txBody>
          <a:bodyPr/>
          <a:lstStyle/>
          <a:p>
            <a:endParaRPr lang="ru-RU" altLang="ru-RU"/>
          </a:p>
        </p:txBody>
      </p:sp>
      <p:sp>
        <p:nvSpPr>
          <p:cNvPr id="3" name="Нижний колонтитул 2">
            <a:extLst>
              <a:ext uri="{FF2B5EF4-FFF2-40B4-BE49-F238E27FC236}">
                <a16:creationId xmlns:a16="http://schemas.microsoft.com/office/drawing/2014/main" id="{51E6F7D7-C618-40D3-81D9-5280AFE89752}"/>
              </a:ext>
            </a:extLst>
          </p:cNvPr>
          <p:cNvSpPr>
            <a:spLocks noGrp="1"/>
          </p:cNvSpPr>
          <p:nvPr>
            <p:ph type="ftr" sz="quarter" idx="11"/>
          </p:nvPr>
        </p:nvSpPr>
        <p:spPr/>
        <p:txBody>
          <a:bodyPr/>
          <a:lstStyle/>
          <a:p>
            <a:endParaRPr lang="ru-RU" altLang="ru-RU"/>
          </a:p>
        </p:txBody>
      </p:sp>
      <p:sp>
        <p:nvSpPr>
          <p:cNvPr id="4" name="Номер слайда 3">
            <a:extLst>
              <a:ext uri="{FF2B5EF4-FFF2-40B4-BE49-F238E27FC236}">
                <a16:creationId xmlns:a16="http://schemas.microsoft.com/office/drawing/2014/main" id="{8D878FC5-B713-4E89-92EE-5D32FDE2F026}"/>
              </a:ext>
            </a:extLst>
          </p:cNvPr>
          <p:cNvSpPr>
            <a:spLocks noGrp="1"/>
          </p:cNvSpPr>
          <p:nvPr>
            <p:ph type="sldNum" sz="quarter" idx="12"/>
          </p:nvPr>
        </p:nvSpPr>
        <p:spPr/>
        <p:txBody>
          <a:bodyPr/>
          <a:lstStyle/>
          <a:p>
            <a:fld id="{0E2FF6AE-BD09-4B18-8EF4-C4E0107FD91B}" type="slidenum">
              <a:rPr lang="ru-RU" altLang="ru-RU" smtClean="0"/>
              <a:pPr/>
              <a:t>‹#›</a:t>
            </a:fld>
            <a:endParaRPr lang="ru-RU" altLang="ru-RU"/>
          </a:p>
        </p:txBody>
      </p:sp>
    </p:spTree>
    <p:extLst>
      <p:ext uri="{BB962C8B-B14F-4D97-AF65-F5344CB8AC3E}">
        <p14:creationId xmlns:p14="http://schemas.microsoft.com/office/powerpoint/2010/main" val="63374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144310-76C2-433B-8619-2C30FB1B28DC}"/>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C35BD44E-D841-408B-BDD7-FB7778A449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25E6280-AD09-492F-A101-EFB60D506D2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4FEB7695-1960-4852-B108-26BFDFA1AD3F}"/>
              </a:ext>
            </a:extLst>
          </p:cNvPr>
          <p:cNvSpPr>
            <a:spLocks noGrp="1"/>
          </p:cNvSpPr>
          <p:nvPr>
            <p:ph type="dt" sz="half" idx="10"/>
          </p:nvPr>
        </p:nvSpPr>
        <p:spPr/>
        <p:txBody>
          <a:bodyPr/>
          <a:lstStyle/>
          <a:p>
            <a:endParaRPr lang="ru-RU" altLang="ru-RU"/>
          </a:p>
        </p:txBody>
      </p:sp>
      <p:sp>
        <p:nvSpPr>
          <p:cNvPr id="6" name="Нижний колонтитул 5">
            <a:extLst>
              <a:ext uri="{FF2B5EF4-FFF2-40B4-BE49-F238E27FC236}">
                <a16:creationId xmlns:a16="http://schemas.microsoft.com/office/drawing/2014/main" id="{6410AB10-4DCA-4B1E-AF34-1B147E7A62CE}"/>
              </a:ext>
            </a:extLst>
          </p:cNvPr>
          <p:cNvSpPr>
            <a:spLocks noGrp="1"/>
          </p:cNvSpPr>
          <p:nvPr>
            <p:ph type="ftr" sz="quarter" idx="11"/>
          </p:nvPr>
        </p:nvSpPr>
        <p:spPr/>
        <p:txBody>
          <a:bodyPr/>
          <a:lstStyle/>
          <a:p>
            <a:endParaRPr lang="ru-RU" altLang="ru-RU"/>
          </a:p>
        </p:txBody>
      </p:sp>
      <p:sp>
        <p:nvSpPr>
          <p:cNvPr id="7" name="Номер слайда 6">
            <a:extLst>
              <a:ext uri="{FF2B5EF4-FFF2-40B4-BE49-F238E27FC236}">
                <a16:creationId xmlns:a16="http://schemas.microsoft.com/office/drawing/2014/main" id="{9B48D811-C26F-4264-B17C-C3F46BF1B396}"/>
              </a:ext>
            </a:extLst>
          </p:cNvPr>
          <p:cNvSpPr>
            <a:spLocks noGrp="1"/>
          </p:cNvSpPr>
          <p:nvPr>
            <p:ph type="sldNum" sz="quarter" idx="12"/>
          </p:nvPr>
        </p:nvSpPr>
        <p:spPr/>
        <p:txBody>
          <a:bodyPr/>
          <a:lstStyle/>
          <a:p>
            <a:fld id="{D45091F2-3D2C-4F4D-A8CC-C76DE35D784A}" type="slidenum">
              <a:rPr lang="ru-RU" altLang="ru-RU" smtClean="0"/>
              <a:pPr/>
              <a:t>‹#›</a:t>
            </a:fld>
            <a:endParaRPr lang="ru-RU" altLang="ru-RU"/>
          </a:p>
        </p:txBody>
      </p:sp>
    </p:spTree>
    <p:extLst>
      <p:ext uri="{BB962C8B-B14F-4D97-AF65-F5344CB8AC3E}">
        <p14:creationId xmlns:p14="http://schemas.microsoft.com/office/powerpoint/2010/main" val="175463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6FFDB0-D25B-4291-9ADC-6B83E5543BE7}"/>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265ED0B7-AC5C-4B68-B2EF-294538981FC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id="{F7F653E4-0B67-40D9-8A3E-ED0A75BEE7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353BB9B5-152F-4967-8A00-9E7AD9A8899D}"/>
              </a:ext>
            </a:extLst>
          </p:cNvPr>
          <p:cNvSpPr>
            <a:spLocks noGrp="1"/>
          </p:cNvSpPr>
          <p:nvPr>
            <p:ph type="dt" sz="half" idx="10"/>
          </p:nvPr>
        </p:nvSpPr>
        <p:spPr/>
        <p:txBody>
          <a:bodyPr/>
          <a:lstStyle/>
          <a:p>
            <a:endParaRPr lang="ru-RU" altLang="ru-RU"/>
          </a:p>
        </p:txBody>
      </p:sp>
      <p:sp>
        <p:nvSpPr>
          <p:cNvPr id="6" name="Нижний колонтитул 5">
            <a:extLst>
              <a:ext uri="{FF2B5EF4-FFF2-40B4-BE49-F238E27FC236}">
                <a16:creationId xmlns:a16="http://schemas.microsoft.com/office/drawing/2014/main" id="{5056B1EA-FA93-4198-AEC0-17DDB2C952B6}"/>
              </a:ext>
            </a:extLst>
          </p:cNvPr>
          <p:cNvSpPr>
            <a:spLocks noGrp="1"/>
          </p:cNvSpPr>
          <p:nvPr>
            <p:ph type="ftr" sz="quarter" idx="11"/>
          </p:nvPr>
        </p:nvSpPr>
        <p:spPr/>
        <p:txBody>
          <a:bodyPr/>
          <a:lstStyle/>
          <a:p>
            <a:endParaRPr lang="ru-RU" altLang="ru-RU"/>
          </a:p>
        </p:txBody>
      </p:sp>
      <p:sp>
        <p:nvSpPr>
          <p:cNvPr id="7" name="Номер слайда 6">
            <a:extLst>
              <a:ext uri="{FF2B5EF4-FFF2-40B4-BE49-F238E27FC236}">
                <a16:creationId xmlns:a16="http://schemas.microsoft.com/office/drawing/2014/main" id="{7AB38AA5-6704-418A-82AA-1994091DD61C}"/>
              </a:ext>
            </a:extLst>
          </p:cNvPr>
          <p:cNvSpPr>
            <a:spLocks noGrp="1"/>
          </p:cNvSpPr>
          <p:nvPr>
            <p:ph type="sldNum" sz="quarter" idx="12"/>
          </p:nvPr>
        </p:nvSpPr>
        <p:spPr/>
        <p:txBody>
          <a:bodyPr/>
          <a:lstStyle/>
          <a:p>
            <a:fld id="{D9CDDC93-7CED-4F4D-8B01-BE7077D077E4}" type="slidenum">
              <a:rPr lang="ru-RU" altLang="ru-RU" smtClean="0"/>
              <a:pPr/>
              <a:t>‹#›</a:t>
            </a:fld>
            <a:endParaRPr lang="ru-RU" altLang="ru-RU"/>
          </a:p>
        </p:txBody>
      </p:sp>
    </p:spTree>
    <p:extLst>
      <p:ext uri="{BB962C8B-B14F-4D97-AF65-F5344CB8AC3E}">
        <p14:creationId xmlns:p14="http://schemas.microsoft.com/office/powerpoint/2010/main" val="1051937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FE3235-3899-4B61-B942-D0A4293AEFB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EE120B6-938C-443C-9A99-36278AE3439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568B97-FEC0-4A84-8729-355FABB8973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ltLang="ru-RU"/>
          </a:p>
        </p:txBody>
      </p:sp>
      <p:sp>
        <p:nvSpPr>
          <p:cNvPr id="5" name="Нижний колонтитул 4">
            <a:extLst>
              <a:ext uri="{FF2B5EF4-FFF2-40B4-BE49-F238E27FC236}">
                <a16:creationId xmlns:a16="http://schemas.microsoft.com/office/drawing/2014/main" id="{676E1D0E-4573-4481-AA53-2F2258ACF1C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ltLang="ru-RU"/>
          </a:p>
        </p:txBody>
      </p:sp>
      <p:sp>
        <p:nvSpPr>
          <p:cNvPr id="6" name="Номер слайда 5">
            <a:extLst>
              <a:ext uri="{FF2B5EF4-FFF2-40B4-BE49-F238E27FC236}">
                <a16:creationId xmlns:a16="http://schemas.microsoft.com/office/drawing/2014/main" id="{2AAF83A3-BB4C-4AB7-891D-9C5977C9EC4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BA8424-30E3-4555-A9B2-F78161D75B70}" type="slidenum">
              <a:rPr lang="ru-RU" altLang="ru-RU" smtClean="0"/>
              <a:pPr/>
              <a:t>‹#›</a:t>
            </a:fld>
            <a:endParaRPr lang="ru-RU" altLang="ru-RU"/>
          </a:p>
        </p:txBody>
      </p:sp>
    </p:spTree>
    <p:extLst>
      <p:ext uri="{BB962C8B-B14F-4D97-AF65-F5344CB8AC3E}">
        <p14:creationId xmlns:p14="http://schemas.microsoft.com/office/powerpoint/2010/main" val="1489917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6A7B3EC-985A-4DD2-8195-8DE0CF5DA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
            <a:ext cx="5653278" cy="6858002"/>
          </a:xfrm>
          <a:prstGeom prst="rect">
            <a:avLst/>
          </a:prstGeom>
          <a:solidFill>
            <a:srgbClr val="817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E02A880-6856-4185-AC84-E90DCBBF1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05" y="2252951"/>
            <a:ext cx="1664003" cy="2329641"/>
          </a:xfrm>
          <a:prstGeom prst="rect">
            <a:avLst/>
          </a:prstGeom>
          <a:solidFill>
            <a:srgbClr val="FFFFFF"/>
          </a:solidFill>
          <a:ln>
            <a:solidFill>
              <a:srgbClr val="FFD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7" name="Рисунок 6">
            <a:extLst>
              <a:ext uri="{FF2B5EF4-FFF2-40B4-BE49-F238E27FC236}">
                <a16:creationId xmlns:a16="http://schemas.microsoft.com/office/drawing/2014/main" id="{35B415A2-05E8-4124-B42B-6A15643B124F}"/>
              </a:ext>
            </a:extLst>
          </p:cNvPr>
          <p:cNvPicPr>
            <a:picLocks noChangeAspect="1"/>
          </p:cNvPicPr>
          <p:nvPr/>
        </p:nvPicPr>
        <p:blipFill rotWithShape="1">
          <a:blip r:embed="rId2">
            <a:extLst>
              <a:ext uri="{28A0092B-C50C-407E-A947-70E740481C1C}">
                <a14:useLocalDpi xmlns:a14="http://schemas.microsoft.com/office/drawing/2010/main" val="0"/>
              </a:ext>
            </a:extLst>
          </a:blip>
          <a:srcRect l="6819" r="57222" b="2"/>
          <a:stretch/>
        </p:blipFill>
        <p:spPr>
          <a:xfrm>
            <a:off x="1023132" y="2407359"/>
            <a:ext cx="1412748" cy="2020824"/>
          </a:xfrm>
          <a:prstGeom prst="rect">
            <a:avLst/>
          </a:prstGeom>
        </p:spPr>
      </p:pic>
      <p:sp>
        <p:nvSpPr>
          <p:cNvPr id="2050" name="Rectangle 2">
            <a:extLst>
              <a:ext uri="{FF2B5EF4-FFF2-40B4-BE49-F238E27FC236}">
                <a16:creationId xmlns:a16="http://schemas.microsoft.com/office/drawing/2014/main" id="{3C6AA585-4C63-441E-986A-FC2ADA634149}"/>
              </a:ext>
            </a:extLst>
          </p:cNvPr>
          <p:cNvSpPr>
            <a:spLocks noGrp="1" noChangeArrowheads="1"/>
          </p:cNvSpPr>
          <p:nvPr>
            <p:ph type="ctrTitle"/>
          </p:nvPr>
        </p:nvSpPr>
        <p:spPr>
          <a:xfrm>
            <a:off x="3892215" y="1306072"/>
            <a:ext cx="4108784" cy="2491348"/>
          </a:xfrm>
        </p:spPr>
        <p:txBody>
          <a:bodyPr>
            <a:normAutofit/>
          </a:bodyPr>
          <a:lstStyle/>
          <a:p>
            <a:pPr algn="l"/>
            <a:r>
              <a:rPr lang="ru-RU" altLang="ru-RU" sz="3200" b="1" dirty="0">
                <a:solidFill>
                  <a:srgbClr val="FFFFFF"/>
                </a:solidFill>
              </a:rPr>
              <a:t>Российский университет дружбы народов</a:t>
            </a:r>
          </a:p>
        </p:txBody>
      </p:sp>
      <p:sp>
        <p:nvSpPr>
          <p:cNvPr id="2051" name="Rectangle 3">
            <a:extLst>
              <a:ext uri="{FF2B5EF4-FFF2-40B4-BE49-F238E27FC236}">
                <a16:creationId xmlns:a16="http://schemas.microsoft.com/office/drawing/2014/main" id="{C8088826-5369-4B33-8236-8FDA810C1194}"/>
              </a:ext>
            </a:extLst>
          </p:cNvPr>
          <p:cNvSpPr>
            <a:spLocks noGrp="1" noChangeArrowheads="1"/>
          </p:cNvSpPr>
          <p:nvPr>
            <p:ph type="subTitle" idx="1"/>
          </p:nvPr>
        </p:nvSpPr>
        <p:spPr>
          <a:xfrm>
            <a:off x="3851920" y="3933056"/>
            <a:ext cx="4856249" cy="2491348"/>
          </a:xfrm>
        </p:spPr>
        <p:txBody>
          <a:bodyPr>
            <a:normAutofit lnSpcReduction="10000"/>
          </a:bodyPr>
          <a:lstStyle/>
          <a:p>
            <a:r>
              <a:rPr lang="ru-RU" altLang="ru-RU" sz="1000" dirty="0">
                <a:solidFill>
                  <a:srgbClr val="FFFFFF"/>
                </a:solidFill>
              </a:rPr>
              <a:t>Кафедра травматологии и ортопедии зав. кафедрой д.м.н., проф.  Н. В. Загородний </a:t>
            </a:r>
          </a:p>
          <a:p>
            <a:r>
              <a:rPr lang="ru-RU" altLang="ru-RU" sz="1000" dirty="0">
                <a:solidFill>
                  <a:srgbClr val="FFFFFF"/>
                </a:solidFill>
              </a:rPr>
              <a:t>Кафедра травматологии, ортопедии и артрологии зав. кафедрой д.м.н., проф.</a:t>
            </a:r>
          </a:p>
          <a:p>
            <a:r>
              <a:rPr lang="ru-RU" altLang="ru-RU" sz="1000" dirty="0">
                <a:solidFill>
                  <a:srgbClr val="FFFFFF"/>
                </a:solidFill>
              </a:rPr>
              <a:t> А. С. Канаев </a:t>
            </a:r>
          </a:p>
          <a:p>
            <a:endParaRPr lang="ru-RU" altLang="ru-RU" sz="900" dirty="0">
              <a:solidFill>
                <a:srgbClr val="FFFFFF"/>
              </a:solidFill>
            </a:endParaRPr>
          </a:p>
          <a:p>
            <a:r>
              <a:rPr lang="ru-RU" altLang="ru-RU" sz="1050" dirty="0">
                <a:solidFill>
                  <a:srgbClr val="FFFFFF"/>
                </a:solidFill>
                <a:effectLst>
                  <a:outerShdw blurRad="38100" dist="38100" dir="2700000" algn="tl">
                    <a:srgbClr val="000000"/>
                  </a:outerShdw>
                </a:effectLst>
              </a:rPr>
              <a:t>Фурсенко Г. В., Чанцев А. В., Скворцов Д. В., Загородний  Н. В., Канаев А. С. ., Ахпашев А. А.</a:t>
            </a:r>
          </a:p>
          <a:p>
            <a:pPr algn="l"/>
            <a:endParaRPr lang="ru-RU" altLang="ru-RU" sz="700" dirty="0">
              <a:solidFill>
                <a:srgbClr val="FFFFFF"/>
              </a:solidFill>
              <a:effectLst>
                <a:outerShdw blurRad="38100" dist="38100" dir="2700000" algn="tl">
                  <a:srgbClr val="000000"/>
                </a:outerShdw>
              </a:effectLst>
            </a:endParaRPr>
          </a:p>
          <a:p>
            <a:pPr algn="l"/>
            <a:endParaRPr lang="ru-RU" altLang="ru-RU" sz="700" dirty="0">
              <a:solidFill>
                <a:srgbClr val="FFFFFF"/>
              </a:solidFill>
              <a:effectLst>
                <a:outerShdw blurRad="38100" dist="38100" dir="2700000" algn="tl">
                  <a:srgbClr val="000000"/>
                </a:outerShdw>
              </a:effectLst>
            </a:endParaRPr>
          </a:p>
          <a:p>
            <a:r>
              <a:rPr lang="ru-RU" b="1" dirty="0">
                <a:solidFill>
                  <a:srgbClr val="FFFFFF"/>
                </a:solidFill>
              </a:rPr>
              <a:t>АРТРОФОНОГРАФИЯ – КАК НЕИНВАЗИВНАЯ ДИАГНОСТИКА ДОКЛИНИЧЕСКОЙ СТАДИИ ГОНАРТРОЗА</a:t>
            </a:r>
            <a:endParaRPr lang="ru-RU" altLang="ru-RU" b="1" dirty="0">
              <a:solidFill>
                <a:srgbClr val="FFFFFF"/>
              </a:solidFill>
            </a:endParaRPr>
          </a:p>
          <a:p>
            <a:pPr algn="l"/>
            <a:endParaRPr lang="ru-RU" altLang="ru-RU" sz="700" b="1" dirty="0">
              <a:solidFill>
                <a:srgbClr val="FFFFFF"/>
              </a:solidFill>
            </a:endParaRPr>
          </a:p>
          <a:p>
            <a:pPr algn="l"/>
            <a:endParaRPr lang="ru-RU" altLang="ru-RU" sz="700" dirty="0">
              <a:solidFill>
                <a:srgbClr val="FFFFFF"/>
              </a:solidFill>
            </a:endParaRPr>
          </a:p>
        </p:txBody>
      </p:sp>
      <p:sp>
        <p:nvSpPr>
          <p:cNvPr id="3" name="Номер слайда 2">
            <a:extLst>
              <a:ext uri="{FF2B5EF4-FFF2-40B4-BE49-F238E27FC236}">
                <a16:creationId xmlns:a16="http://schemas.microsoft.com/office/drawing/2014/main" id="{A5191D82-7D5C-4C1B-97A7-B2859BEA33D7}"/>
              </a:ext>
            </a:extLst>
          </p:cNvPr>
          <p:cNvSpPr>
            <a:spLocks noGrp="1"/>
          </p:cNvSpPr>
          <p:nvPr>
            <p:ph type="sldNum" sz="quarter" idx="12"/>
          </p:nvPr>
        </p:nvSpPr>
        <p:spPr/>
        <p:txBody>
          <a:bodyPr/>
          <a:lstStyle/>
          <a:p>
            <a:fld id="{D67CE4FF-7139-447A-A1A9-DF134C57801C}" type="slidenum">
              <a:rPr lang="ru-RU" altLang="ru-RU" smtClean="0"/>
              <a:pPr/>
              <a:t>1</a:t>
            </a:fld>
            <a:endParaRPr lang="ru-RU" altLang="ru-RU"/>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3C1D6-881E-453A-B3E6-1A5F5141D6C6}"/>
              </a:ext>
            </a:extLst>
          </p:cNvPr>
          <p:cNvSpPr>
            <a:spLocks noGrp="1"/>
          </p:cNvSpPr>
          <p:nvPr>
            <p:ph type="title"/>
          </p:nvPr>
        </p:nvSpPr>
        <p:spPr>
          <a:xfrm>
            <a:off x="457200" y="548680"/>
            <a:ext cx="8229600" cy="1384300"/>
          </a:xfrm>
        </p:spPr>
        <p:txBody>
          <a:bodyPr>
            <a:normAutofit fontScale="90000"/>
          </a:bodyPr>
          <a:lstStyle/>
          <a:p>
            <a:pPr algn="ctr"/>
            <a:r>
              <a:rPr lang="ru-RU" sz="2400" b="1" dirty="0">
                <a:effectLst/>
              </a:rPr>
              <a:t>Сигналы-ВАГ коленного сустава (a) 34-летнего здорового мужчины и (b) 33-летнего мужчины-пациента с хондромаляцией надколенника III степени после обработки сигнала</a:t>
            </a:r>
            <a:br>
              <a:rPr lang="ru-RU" sz="2400" i="1" dirty="0">
                <a:effectLst/>
              </a:rPr>
            </a:br>
            <a:endParaRPr lang="ru-RU" sz="2400" dirty="0"/>
          </a:p>
        </p:txBody>
      </p:sp>
      <p:pic>
        <p:nvPicPr>
          <p:cNvPr id="4" name="Объект 3" descr="C:\Users\088\AppData\Local\Microsoft\Windows\INetCache\Content.Word\78787.jpg">
            <a:extLst>
              <a:ext uri="{FF2B5EF4-FFF2-40B4-BE49-F238E27FC236}">
                <a16:creationId xmlns:a16="http://schemas.microsoft.com/office/drawing/2014/main" id="{46047052-7EC8-41EB-99BB-E8ED9C84DC24}"/>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691680" y="1700808"/>
            <a:ext cx="5616624" cy="3816424"/>
          </a:xfrm>
          <a:prstGeom prst="rect">
            <a:avLst/>
          </a:prstGeom>
          <a:noFill/>
          <a:ln>
            <a:noFill/>
          </a:ln>
        </p:spPr>
      </p:pic>
      <p:sp>
        <p:nvSpPr>
          <p:cNvPr id="3" name="Прямоугольник 2">
            <a:extLst>
              <a:ext uri="{FF2B5EF4-FFF2-40B4-BE49-F238E27FC236}">
                <a16:creationId xmlns:a16="http://schemas.microsoft.com/office/drawing/2014/main" id="{121AABF1-8539-4678-8F1B-7E37916AA7D5}"/>
              </a:ext>
            </a:extLst>
          </p:cNvPr>
          <p:cNvSpPr/>
          <p:nvPr/>
        </p:nvSpPr>
        <p:spPr>
          <a:xfrm>
            <a:off x="1341296" y="5894686"/>
            <a:ext cx="6851104" cy="461665"/>
          </a:xfrm>
          <a:prstGeom prst="rect">
            <a:avLst/>
          </a:prstGeom>
        </p:spPr>
        <p:txBody>
          <a:bodyPr wrap="square">
            <a:spAutoFit/>
          </a:bodyPr>
          <a:lstStyle/>
          <a:p>
            <a:pPr lvl="0" algn="just">
              <a:spcAft>
                <a:spcPts val="800"/>
              </a:spcAft>
            </a:pPr>
            <a:r>
              <a:rPr lang="en-US" sz="800" kern="50" dirty="0">
                <a:latin typeface="Times New Roman" panose="02020603050405020304" pitchFamily="18" charset="0"/>
                <a:ea typeface="SimSun" panose="02010600030101010101" pitchFamily="2" charset="-122"/>
                <a:cs typeface="Calibri" panose="020F0502020204030204" pitchFamily="34" charset="0"/>
              </a:rPr>
              <a:t>Yunfeng Wua</a:t>
            </a:r>
            <a:r>
              <a:rPr lang="en-US" sz="800" kern="50" dirty="0">
                <a:latin typeface="Times New Roman" panose="02020603050405020304" pitchFamily="18" charset="0"/>
                <a:ea typeface="NLAEO H+ MTSYB"/>
                <a:cs typeface="Calibri" panose="020F0502020204030204" pitchFamily="34" charset="0"/>
              </a:rPr>
              <a:t>, Pinnan Chena, Xin Luoa, Hui Huangc, Lifang Liaoa,Yuchen Yaoa, Meihong Wua, Rangaraj M. Rangayyan “</a:t>
            </a:r>
            <a:r>
              <a:rPr lang="en-US" sz="800" kern="50" dirty="0">
                <a:latin typeface="Times New Roman" panose="02020603050405020304" pitchFamily="18" charset="0"/>
                <a:ea typeface="SimSun" panose="02010600030101010101" pitchFamily="2" charset="-122"/>
                <a:cs typeface="Calibri" panose="020F0502020204030204" pitchFamily="34" charset="0"/>
              </a:rPr>
              <a:t>Quantification of knee vibroarthrographic signal irregularity associated with patellofemoral joint cartilage pathology based on entropy and envelope amplitude measures” Computer methods and programs in biomedicine 130 (2016) pp 1–12. </a:t>
            </a:r>
            <a:endParaRPr lang="ru-RU" sz="800" kern="50" dirty="0">
              <a:effectLst/>
              <a:latin typeface="Calibri" panose="020F0502020204030204" pitchFamily="34" charset="0"/>
              <a:ea typeface="SimSun" panose="02010600030101010101" pitchFamily="2" charset="-122"/>
              <a:cs typeface="Calibri" panose="020F0502020204030204" pitchFamily="34" charset="0"/>
            </a:endParaRPr>
          </a:p>
        </p:txBody>
      </p:sp>
      <p:sp>
        <p:nvSpPr>
          <p:cNvPr id="6" name="Номер слайда 5">
            <a:extLst>
              <a:ext uri="{FF2B5EF4-FFF2-40B4-BE49-F238E27FC236}">
                <a16:creationId xmlns:a16="http://schemas.microsoft.com/office/drawing/2014/main" id="{07BE4CAD-4796-432F-A8C0-0871823A4445}"/>
              </a:ext>
            </a:extLst>
          </p:cNvPr>
          <p:cNvSpPr>
            <a:spLocks noGrp="1"/>
          </p:cNvSpPr>
          <p:nvPr>
            <p:ph type="sldNum" sz="quarter" idx="12"/>
          </p:nvPr>
        </p:nvSpPr>
        <p:spPr/>
        <p:txBody>
          <a:bodyPr/>
          <a:lstStyle/>
          <a:p>
            <a:fld id="{F04B15E8-E720-43C4-BE37-88CFAD83A057}" type="slidenum">
              <a:rPr lang="ru-RU" altLang="ru-RU" smtClean="0"/>
              <a:pPr/>
              <a:t>10</a:t>
            </a:fld>
            <a:endParaRPr lang="ru-RU" altLang="ru-RU"/>
          </a:p>
        </p:txBody>
      </p:sp>
      <p:pic>
        <p:nvPicPr>
          <p:cNvPr id="7" name="Рисунок 6">
            <a:extLst>
              <a:ext uri="{FF2B5EF4-FFF2-40B4-BE49-F238E27FC236}">
                <a16:creationId xmlns:a16="http://schemas.microsoft.com/office/drawing/2014/main" id="{377990EA-BD63-4BCD-8C89-AE2365E85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3093939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5FF4D2-BB89-48DB-BCD2-9168D24DADDE}"/>
              </a:ext>
            </a:extLst>
          </p:cNvPr>
          <p:cNvSpPr>
            <a:spLocks noGrp="1"/>
          </p:cNvSpPr>
          <p:nvPr>
            <p:ph type="title"/>
          </p:nvPr>
        </p:nvSpPr>
        <p:spPr>
          <a:xfrm>
            <a:off x="457200" y="292100"/>
            <a:ext cx="8229600" cy="1912764"/>
          </a:xfrm>
        </p:spPr>
        <p:txBody>
          <a:bodyPr>
            <a:normAutofit fontScale="90000"/>
          </a:bodyPr>
          <a:lstStyle/>
          <a:p>
            <a:pPr algn="ctr"/>
            <a:br>
              <a:rPr lang="ru-RU" sz="2400" b="1" i="1" dirty="0">
                <a:effectLst/>
              </a:rPr>
            </a:br>
            <a:r>
              <a:rPr lang="ru-RU" sz="2400" b="1" dirty="0">
                <a:effectLst/>
              </a:rPr>
              <a:t>Система измерения, состоящая из 4-х стетоскопов и микрофонов, фиксирующихся на медиальной, латеральной частях коленного сустава, центре надколенника, большеберцовой кости</a:t>
            </a:r>
            <a:br>
              <a:rPr lang="ru-RU" sz="2400" i="1" dirty="0">
                <a:effectLst/>
              </a:rPr>
            </a:br>
            <a:endParaRPr lang="ru-RU" dirty="0"/>
          </a:p>
        </p:txBody>
      </p:sp>
      <p:pic>
        <p:nvPicPr>
          <p:cNvPr id="4" name="Объект 3">
            <a:extLst>
              <a:ext uri="{FF2B5EF4-FFF2-40B4-BE49-F238E27FC236}">
                <a16:creationId xmlns:a16="http://schemas.microsoft.com/office/drawing/2014/main" id="{250E3D71-D1B1-477B-B51D-C7EA851A9BE4}"/>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118556" y="1844824"/>
            <a:ext cx="4752528" cy="3168352"/>
          </a:xfrm>
          <a:prstGeom prst="rect">
            <a:avLst/>
          </a:prstGeom>
          <a:noFill/>
          <a:ln>
            <a:noFill/>
          </a:ln>
        </p:spPr>
      </p:pic>
      <p:sp>
        <p:nvSpPr>
          <p:cNvPr id="5" name="Прямоугольник 4">
            <a:extLst>
              <a:ext uri="{FF2B5EF4-FFF2-40B4-BE49-F238E27FC236}">
                <a16:creationId xmlns:a16="http://schemas.microsoft.com/office/drawing/2014/main" id="{2A15D1C0-0FDC-4D96-9CBA-1D21B77E8E67}"/>
              </a:ext>
            </a:extLst>
          </p:cNvPr>
          <p:cNvSpPr/>
          <p:nvPr/>
        </p:nvSpPr>
        <p:spPr>
          <a:xfrm>
            <a:off x="1547664" y="5729705"/>
            <a:ext cx="6413884" cy="626646"/>
          </a:xfrm>
          <a:prstGeom prst="rect">
            <a:avLst/>
          </a:prstGeom>
        </p:spPr>
        <p:txBody>
          <a:bodyPr wrap="square">
            <a:spAutoFit/>
          </a:bodyPr>
          <a:lstStyle/>
          <a:p>
            <a:pPr lvl="0" algn="just">
              <a:lnSpc>
                <a:spcPct val="150000"/>
              </a:lnSpc>
              <a:spcAft>
                <a:spcPts val="0"/>
              </a:spcAft>
            </a:pPr>
            <a:r>
              <a:rPr lang="en-US" sz="800" kern="50" dirty="0">
                <a:latin typeface="Times New Roman" panose="02020603050405020304" pitchFamily="18" charset="0"/>
                <a:ea typeface="SimSun" panose="02010600030101010101" pitchFamily="2" charset="-122"/>
                <a:cs typeface="Calibri" panose="020F0502020204030204" pitchFamily="34" charset="0"/>
              </a:rPr>
              <a:t>S</a:t>
            </a:r>
            <a:r>
              <a:rPr lang="en-US" sz="800" kern="0" dirty="0">
                <a:latin typeface="Times New Roman" panose="02020603050405020304" pitchFamily="18" charset="0"/>
                <a:ea typeface="Times New Roman" panose="02020603050405020304" pitchFamily="18" charset="0"/>
                <a:cs typeface="Calibri" panose="020F0502020204030204" pitchFamily="34" charset="0"/>
              </a:rPr>
              <a:t>usumu Ota, Akiko Ando, Yusuke Tozawa, Takuya Nakamura, Shogo Okamoto, Takenobu Sakai, Kazunori Hase Preliminary study of optimal measurement location on vibroarthrography for classification of patients with knee osteoarthritis “The Journal of Physical Therapy Science” 28: 2904–2908, 2016</a:t>
            </a:r>
            <a:endParaRPr lang="ru-RU" sz="800" kern="50" dirty="0">
              <a:effectLst/>
              <a:latin typeface="Calibri" panose="020F0502020204030204" pitchFamily="34" charset="0"/>
              <a:ea typeface="SimSun" panose="02010600030101010101" pitchFamily="2" charset="-122"/>
              <a:cs typeface="Calibri" panose="020F0502020204030204" pitchFamily="34" charset="0"/>
            </a:endParaRPr>
          </a:p>
        </p:txBody>
      </p:sp>
      <p:sp>
        <p:nvSpPr>
          <p:cNvPr id="3" name="Номер слайда 2">
            <a:extLst>
              <a:ext uri="{FF2B5EF4-FFF2-40B4-BE49-F238E27FC236}">
                <a16:creationId xmlns:a16="http://schemas.microsoft.com/office/drawing/2014/main" id="{FC45D24D-DFA7-42E7-B8C6-6C1EE47EDCFC}"/>
              </a:ext>
            </a:extLst>
          </p:cNvPr>
          <p:cNvSpPr>
            <a:spLocks noGrp="1"/>
          </p:cNvSpPr>
          <p:nvPr>
            <p:ph type="sldNum" sz="quarter" idx="12"/>
          </p:nvPr>
        </p:nvSpPr>
        <p:spPr/>
        <p:txBody>
          <a:bodyPr/>
          <a:lstStyle/>
          <a:p>
            <a:fld id="{F04B15E8-E720-43C4-BE37-88CFAD83A057}" type="slidenum">
              <a:rPr lang="ru-RU" altLang="ru-RU" smtClean="0"/>
              <a:pPr/>
              <a:t>11</a:t>
            </a:fld>
            <a:endParaRPr lang="ru-RU" altLang="ru-RU"/>
          </a:p>
        </p:txBody>
      </p:sp>
      <p:pic>
        <p:nvPicPr>
          <p:cNvPr id="7" name="Рисунок 6">
            <a:extLst>
              <a:ext uri="{FF2B5EF4-FFF2-40B4-BE49-F238E27FC236}">
                <a16:creationId xmlns:a16="http://schemas.microsoft.com/office/drawing/2014/main" id="{B4250A1E-43FB-42C6-BFE9-B273E1E86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358307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6866" name="Rectangle 2">
            <a:extLst>
              <a:ext uri="{FF2B5EF4-FFF2-40B4-BE49-F238E27FC236}">
                <a16:creationId xmlns:a16="http://schemas.microsoft.com/office/drawing/2014/main" id="{A8F67AE6-6F22-4D10-9B61-9CEE60DA086D}"/>
              </a:ext>
            </a:extLst>
          </p:cNvPr>
          <p:cNvSpPr>
            <a:spLocks noGrp="1" noChangeArrowheads="1"/>
          </p:cNvSpPr>
          <p:nvPr>
            <p:ph type="title"/>
          </p:nvPr>
        </p:nvSpPr>
        <p:spPr>
          <a:xfrm>
            <a:off x="628650" y="963877"/>
            <a:ext cx="2620771" cy="4930246"/>
          </a:xfrm>
        </p:spPr>
        <p:txBody>
          <a:bodyPr>
            <a:normAutofit/>
          </a:bodyPr>
          <a:lstStyle/>
          <a:p>
            <a:pPr algn="r"/>
            <a:r>
              <a:rPr lang="ru-RU" altLang="ru-RU" sz="1800" b="1" dirty="0">
                <a:solidFill>
                  <a:schemeClr val="accent1"/>
                </a:solidFill>
              </a:rPr>
              <a:t>ЦЕЛЬ ИССЛЕДОВАНИЯ</a:t>
            </a:r>
          </a:p>
        </p:txBody>
      </p:sp>
      <p:sp>
        <p:nvSpPr>
          <p:cNvPr id="36867" name="Rectangle 3">
            <a:extLst>
              <a:ext uri="{FF2B5EF4-FFF2-40B4-BE49-F238E27FC236}">
                <a16:creationId xmlns:a16="http://schemas.microsoft.com/office/drawing/2014/main" id="{51BB0898-5719-4AB6-9084-0A0D1B668B2B}"/>
              </a:ext>
            </a:extLst>
          </p:cNvPr>
          <p:cNvSpPr>
            <a:spLocks noGrp="1" noChangeArrowheads="1"/>
          </p:cNvSpPr>
          <p:nvPr>
            <p:ph idx="1"/>
          </p:nvPr>
        </p:nvSpPr>
        <p:spPr>
          <a:xfrm>
            <a:off x="3732023" y="963877"/>
            <a:ext cx="4783327" cy="4930246"/>
          </a:xfrm>
        </p:spPr>
        <p:txBody>
          <a:bodyPr anchor="ctr">
            <a:normAutofit/>
          </a:bodyPr>
          <a:lstStyle/>
          <a:p>
            <a:pPr>
              <a:buNone/>
            </a:pPr>
            <a:r>
              <a:rPr lang="ru-RU" sz="1600" dirty="0">
                <a:effectLst/>
              </a:rPr>
              <a:t>    Определить диагностическую ценность артрофонографии в выборе тактики лечения пациентов с гонартрозом I - </a:t>
            </a:r>
            <a:r>
              <a:rPr lang="en-US" sz="1600" dirty="0">
                <a:effectLst/>
              </a:rPr>
              <a:t>II</a:t>
            </a:r>
            <a:r>
              <a:rPr lang="ru-RU" sz="1600" dirty="0">
                <a:effectLst/>
              </a:rPr>
              <a:t> степени посттравматического и дегенеративно-дистрофического генеза</a:t>
            </a:r>
          </a:p>
          <a:p>
            <a:pPr>
              <a:buFontTx/>
              <a:buNone/>
            </a:pPr>
            <a:endParaRPr lang="ru-RU" altLang="ru-RU" dirty="0"/>
          </a:p>
        </p:txBody>
      </p:sp>
      <p:sp>
        <p:nvSpPr>
          <p:cNvPr id="2" name="Номер слайда 1">
            <a:extLst>
              <a:ext uri="{FF2B5EF4-FFF2-40B4-BE49-F238E27FC236}">
                <a16:creationId xmlns:a16="http://schemas.microsoft.com/office/drawing/2014/main" id="{38287223-FD62-4778-B41E-985ED7B59009}"/>
              </a:ext>
            </a:extLst>
          </p:cNvPr>
          <p:cNvSpPr>
            <a:spLocks noGrp="1"/>
          </p:cNvSpPr>
          <p:nvPr>
            <p:ph type="sldNum" sz="quarter" idx="12"/>
          </p:nvPr>
        </p:nvSpPr>
        <p:spPr/>
        <p:txBody>
          <a:bodyPr/>
          <a:lstStyle/>
          <a:p>
            <a:fld id="{F04B15E8-E720-43C4-BE37-88CFAD83A057}" type="slidenum">
              <a:rPr lang="ru-RU" altLang="ru-RU" smtClean="0"/>
              <a:pPr/>
              <a:t>12</a:t>
            </a:fld>
            <a:endParaRPr lang="ru-RU" altLang="ru-RU"/>
          </a:p>
        </p:txBody>
      </p:sp>
      <p:pic>
        <p:nvPicPr>
          <p:cNvPr id="8" name="Рисунок 7">
            <a:extLst>
              <a:ext uri="{FF2B5EF4-FFF2-40B4-BE49-F238E27FC236}">
                <a16:creationId xmlns:a16="http://schemas.microsoft.com/office/drawing/2014/main" id="{0D8ACF2C-64F6-4E60-A069-743070285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7890" name="Rectangle 2">
            <a:extLst>
              <a:ext uri="{FF2B5EF4-FFF2-40B4-BE49-F238E27FC236}">
                <a16:creationId xmlns:a16="http://schemas.microsoft.com/office/drawing/2014/main" id="{0D0E7225-3958-44D4-A1F4-7540B209BFEB}"/>
              </a:ext>
            </a:extLst>
          </p:cNvPr>
          <p:cNvSpPr>
            <a:spLocks noGrp="1" noChangeArrowheads="1"/>
          </p:cNvSpPr>
          <p:nvPr>
            <p:ph type="title"/>
          </p:nvPr>
        </p:nvSpPr>
        <p:spPr>
          <a:xfrm>
            <a:off x="628650" y="963877"/>
            <a:ext cx="2620771" cy="4930246"/>
          </a:xfrm>
        </p:spPr>
        <p:txBody>
          <a:bodyPr>
            <a:normAutofit/>
          </a:bodyPr>
          <a:lstStyle/>
          <a:p>
            <a:pPr algn="r"/>
            <a:r>
              <a:rPr lang="ru-RU" altLang="ru-RU" sz="1800" b="1" dirty="0">
                <a:solidFill>
                  <a:schemeClr val="accent1"/>
                </a:solidFill>
              </a:rPr>
              <a:t>ЗАДАЧИ ИССЛЕДОВАНИЯ</a:t>
            </a:r>
          </a:p>
        </p:txBody>
      </p:sp>
      <p:sp>
        <p:nvSpPr>
          <p:cNvPr id="37891" name="Rectangle 3">
            <a:extLst>
              <a:ext uri="{FF2B5EF4-FFF2-40B4-BE49-F238E27FC236}">
                <a16:creationId xmlns:a16="http://schemas.microsoft.com/office/drawing/2014/main" id="{318FED83-3DC4-4E37-8A8E-2C11B0CF06B2}"/>
              </a:ext>
            </a:extLst>
          </p:cNvPr>
          <p:cNvSpPr>
            <a:spLocks noGrp="1" noChangeArrowheads="1"/>
          </p:cNvSpPr>
          <p:nvPr>
            <p:ph idx="1"/>
          </p:nvPr>
        </p:nvSpPr>
        <p:spPr>
          <a:xfrm>
            <a:off x="3732023" y="963877"/>
            <a:ext cx="4783327" cy="4930246"/>
          </a:xfrm>
        </p:spPr>
        <p:txBody>
          <a:bodyPr anchor="ctr">
            <a:normAutofit/>
          </a:bodyPr>
          <a:lstStyle/>
          <a:p>
            <a:pPr marL="0" indent="0">
              <a:buClr>
                <a:schemeClr val="tx1"/>
              </a:buClr>
              <a:buNone/>
            </a:pPr>
            <a:r>
              <a:rPr lang="ru-RU" altLang="ru-RU" sz="1900" dirty="0"/>
              <a:t> </a:t>
            </a:r>
          </a:p>
          <a:p>
            <a:pPr>
              <a:buClr>
                <a:schemeClr val="tx1"/>
              </a:buClr>
              <a:buFont typeface="Arial" panose="020B0604020202020204" pitchFamily="34" charset="0"/>
              <a:buChar char="•"/>
            </a:pPr>
            <a:r>
              <a:rPr lang="ru-RU" altLang="ru-RU" sz="1600" dirty="0"/>
              <a:t>Изучить разновидности артрофонограмм при различных патологических изменениях в коленном суставе</a:t>
            </a:r>
          </a:p>
          <a:p>
            <a:pPr>
              <a:buClr>
                <a:schemeClr val="tx1"/>
              </a:buClr>
              <a:buFont typeface="Arial" panose="020B0604020202020204" pitchFamily="34" charset="0"/>
              <a:buChar char="•"/>
            </a:pPr>
            <a:endParaRPr lang="ru-RU" altLang="ru-RU" sz="1600" dirty="0"/>
          </a:p>
          <a:p>
            <a:pPr>
              <a:buClr>
                <a:schemeClr val="tx1"/>
              </a:buClr>
              <a:buFont typeface="Arial" panose="020B0604020202020204" pitchFamily="34" charset="0"/>
              <a:buChar char="•"/>
            </a:pPr>
            <a:r>
              <a:rPr lang="ru-RU" altLang="ru-RU" sz="1600" dirty="0"/>
              <a:t>Выделить основные артрофонографические симптомы характерные для каждого патологического состояния в суставе</a:t>
            </a:r>
          </a:p>
          <a:p>
            <a:pPr>
              <a:buClr>
                <a:schemeClr val="tx1"/>
              </a:buClr>
              <a:buFont typeface="Arial" panose="020B0604020202020204" pitchFamily="34" charset="0"/>
              <a:buChar char="•"/>
            </a:pPr>
            <a:endParaRPr lang="ru-RU" altLang="ru-RU" sz="1600" dirty="0"/>
          </a:p>
          <a:p>
            <a:pPr>
              <a:buClr>
                <a:schemeClr val="tx1"/>
              </a:buClr>
              <a:buFont typeface="Arial" panose="020B0604020202020204" pitchFamily="34" charset="0"/>
              <a:buChar char="•"/>
            </a:pPr>
            <a:r>
              <a:rPr lang="ru-RU" sz="1600" dirty="0"/>
              <a:t>Выявить и систематизировать артрофонографические признаки, и их взаимосвязь с клинической симптоматикой, у больных с гонартрозом</a:t>
            </a:r>
          </a:p>
          <a:p>
            <a:pPr>
              <a:buClr>
                <a:schemeClr val="tx1"/>
              </a:buClr>
              <a:buFont typeface="Arial" panose="020B0604020202020204" pitchFamily="34" charset="0"/>
              <a:buChar char="•"/>
            </a:pPr>
            <a:endParaRPr lang="ru-RU" altLang="ru-RU" sz="1900" dirty="0"/>
          </a:p>
          <a:p>
            <a:pPr>
              <a:buClr>
                <a:schemeClr val="tx1"/>
              </a:buClr>
              <a:buFont typeface="Arial" panose="020B0604020202020204" pitchFamily="34" charset="0"/>
              <a:buChar char="•"/>
            </a:pPr>
            <a:endParaRPr lang="ru-RU" altLang="ru-RU" sz="1900" dirty="0"/>
          </a:p>
          <a:p>
            <a:pPr marL="0" lvl="0" indent="0">
              <a:buNone/>
            </a:pPr>
            <a:endParaRPr lang="ru-RU" altLang="ru-RU" sz="1900" dirty="0"/>
          </a:p>
        </p:txBody>
      </p:sp>
      <p:sp>
        <p:nvSpPr>
          <p:cNvPr id="2" name="Номер слайда 1">
            <a:extLst>
              <a:ext uri="{FF2B5EF4-FFF2-40B4-BE49-F238E27FC236}">
                <a16:creationId xmlns:a16="http://schemas.microsoft.com/office/drawing/2014/main" id="{5AABE892-7683-4A8B-B4EA-E2B43370BC9F}"/>
              </a:ext>
            </a:extLst>
          </p:cNvPr>
          <p:cNvSpPr>
            <a:spLocks noGrp="1"/>
          </p:cNvSpPr>
          <p:nvPr>
            <p:ph type="sldNum" sz="quarter" idx="12"/>
          </p:nvPr>
        </p:nvSpPr>
        <p:spPr/>
        <p:txBody>
          <a:bodyPr/>
          <a:lstStyle/>
          <a:p>
            <a:fld id="{F04B15E8-E720-43C4-BE37-88CFAD83A057}" type="slidenum">
              <a:rPr lang="ru-RU" altLang="ru-RU" smtClean="0"/>
              <a:pPr/>
              <a:t>13</a:t>
            </a:fld>
            <a:endParaRPr lang="ru-RU" altLang="ru-RU"/>
          </a:p>
        </p:txBody>
      </p:sp>
      <p:pic>
        <p:nvPicPr>
          <p:cNvPr id="8" name="Рисунок 7">
            <a:extLst>
              <a:ext uri="{FF2B5EF4-FFF2-40B4-BE49-F238E27FC236}">
                <a16:creationId xmlns:a16="http://schemas.microsoft.com/office/drawing/2014/main" id="{C31A8627-52C2-48E5-A61B-C19275FF7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D09A4AC7-C4E6-4118-84D2-7466F3F03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
        <p:nvSpPr>
          <p:cNvPr id="2" name="Заголовок 1">
            <a:extLst>
              <a:ext uri="{FF2B5EF4-FFF2-40B4-BE49-F238E27FC236}">
                <a16:creationId xmlns:a16="http://schemas.microsoft.com/office/drawing/2014/main" id="{F998CF4B-61AF-4BD8-80EC-8A242B108AF5}"/>
              </a:ext>
            </a:extLst>
          </p:cNvPr>
          <p:cNvSpPr>
            <a:spLocks noGrp="1"/>
          </p:cNvSpPr>
          <p:nvPr>
            <p:ph type="title"/>
          </p:nvPr>
        </p:nvSpPr>
        <p:spPr>
          <a:xfrm>
            <a:off x="628651" y="963877"/>
            <a:ext cx="2620771" cy="4930246"/>
          </a:xfrm>
        </p:spPr>
        <p:txBody>
          <a:bodyPr>
            <a:normAutofit/>
          </a:bodyPr>
          <a:lstStyle/>
          <a:p>
            <a:pPr algn="r"/>
            <a:r>
              <a:rPr lang="ru-RU" sz="1800" b="1" dirty="0">
                <a:solidFill>
                  <a:schemeClr val="accent1"/>
                </a:solidFill>
              </a:rPr>
              <a:t>МАТЕРИАЛЫ И МЕТОДЫ</a:t>
            </a:r>
          </a:p>
        </p:txBody>
      </p:sp>
      <p:sp>
        <p:nvSpPr>
          <p:cNvPr id="3" name="Объект 2">
            <a:extLst>
              <a:ext uri="{FF2B5EF4-FFF2-40B4-BE49-F238E27FC236}">
                <a16:creationId xmlns:a16="http://schemas.microsoft.com/office/drawing/2014/main" id="{282A0CD8-D245-4962-B380-F93B4893F343}"/>
              </a:ext>
            </a:extLst>
          </p:cNvPr>
          <p:cNvSpPr>
            <a:spLocks noGrp="1"/>
          </p:cNvSpPr>
          <p:nvPr>
            <p:ph idx="1"/>
          </p:nvPr>
        </p:nvSpPr>
        <p:spPr>
          <a:xfrm>
            <a:off x="3732023" y="963877"/>
            <a:ext cx="4783327" cy="4930246"/>
          </a:xfrm>
        </p:spPr>
        <p:txBody>
          <a:bodyPr anchor="ctr">
            <a:normAutofit/>
          </a:bodyPr>
          <a:lstStyle/>
          <a:p>
            <a:pPr marL="0" indent="0">
              <a:buNone/>
            </a:pPr>
            <a:r>
              <a:rPr lang="ru-RU" sz="1500" i="1" u="sng" dirty="0">
                <a:effectLst/>
              </a:rPr>
              <a:t>Критерии включения:</a:t>
            </a:r>
            <a:endParaRPr lang="ru-RU" sz="1500" u="sng" dirty="0">
              <a:effectLst/>
            </a:endParaRPr>
          </a:p>
          <a:p>
            <a:pPr lvl="0"/>
            <a:r>
              <a:rPr lang="ru-RU" sz="1500" dirty="0">
                <a:effectLst/>
              </a:rPr>
              <a:t>Первичный идиопатический остеоартроз коленного сустава.</a:t>
            </a:r>
          </a:p>
          <a:p>
            <a:pPr lvl="0"/>
            <a:r>
              <a:rPr lang="ru-RU" sz="1500" dirty="0">
                <a:effectLst/>
              </a:rPr>
              <a:t>Посттравматический остеоартроз коленного сустава.</a:t>
            </a:r>
          </a:p>
          <a:p>
            <a:pPr lvl="0"/>
            <a:r>
              <a:rPr lang="ru-RU" sz="1500" dirty="0">
                <a:effectLst/>
              </a:rPr>
              <a:t>Пациенты женского и мужского пола 30 - 69 лет.</a:t>
            </a:r>
          </a:p>
          <a:p>
            <a:pPr lvl="0"/>
            <a:r>
              <a:rPr lang="ru-RU" sz="1500" dirty="0">
                <a:effectLst/>
              </a:rPr>
              <a:t>Пациенты с дегенеративными и травматическими повреждениями менисков коленного сустава. </a:t>
            </a:r>
          </a:p>
          <a:p>
            <a:pPr lvl="0"/>
            <a:r>
              <a:rPr lang="ru-RU" sz="1500" dirty="0">
                <a:effectLst/>
              </a:rPr>
              <a:t>Пациенты после артроскопии по поводу повреждений мягкотканных структур с верифицированной хондромаляцией 1-2 ст. </a:t>
            </a:r>
          </a:p>
          <a:p>
            <a:pPr lvl="0"/>
            <a:endParaRPr lang="ru-RU" sz="1500" dirty="0">
              <a:effectLst/>
            </a:endParaRPr>
          </a:p>
          <a:p>
            <a:pPr marL="0" indent="0">
              <a:buNone/>
            </a:pPr>
            <a:r>
              <a:rPr lang="ru-RU" sz="1500" dirty="0">
                <a:effectLst/>
              </a:rPr>
              <a:t> </a:t>
            </a:r>
          </a:p>
          <a:p>
            <a:pPr marL="0" indent="0">
              <a:buNone/>
            </a:pPr>
            <a:r>
              <a:rPr lang="ru-RU" sz="1500" i="1" u="sng" dirty="0">
                <a:effectLst/>
              </a:rPr>
              <a:t>Критерии исключения:</a:t>
            </a:r>
            <a:endParaRPr lang="ru-RU" sz="1500" u="sng" dirty="0">
              <a:effectLst/>
            </a:endParaRPr>
          </a:p>
          <a:p>
            <a:pPr lvl="0"/>
            <a:r>
              <a:rPr lang="ru-RU" sz="1500" dirty="0">
                <a:effectLst/>
              </a:rPr>
              <a:t>Полиартриты, системные поражения, специфические воспаления, вторичные артропатии.</a:t>
            </a:r>
          </a:p>
          <a:p>
            <a:pPr lvl="0"/>
            <a:r>
              <a:rPr lang="ru-RU" sz="1500" dirty="0">
                <a:effectLst/>
              </a:rPr>
              <a:t>Дефицит амплитуды движений: разгибание более 5 градусов, сгибание менее 90 градусов.</a:t>
            </a:r>
          </a:p>
          <a:p>
            <a:pPr marL="0" indent="0">
              <a:buNone/>
            </a:pPr>
            <a:endParaRPr lang="ru-RU" sz="1500" dirty="0"/>
          </a:p>
        </p:txBody>
      </p:sp>
      <p:sp>
        <p:nvSpPr>
          <p:cNvPr id="5" name="Номер слайда 4">
            <a:extLst>
              <a:ext uri="{FF2B5EF4-FFF2-40B4-BE49-F238E27FC236}">
                <a16:creationId xmlns:a16="http://schemas.microsoft.com/office/drawing/2014/main" id="{65448787-9E0B-49D0-B086-FA274888AB16}"/>
              </a:ext>
            </a:extLst>
          </p:cNvPr>
          <p:cNvSpPr>
            <a:spLocks noGrp="1"/>
          </p:cNvSpPr>
          <p:nvPr>
            <p:ph type="sldNum" sz="quarter" idx="12"/>
          </p:nvPr>
        </p:nvSpPr>
        <p:spPr/>
        <p:txBody>
          <a:bodyPr/>
          <a:lstStyle/>
          <a:p>
            <a:fld id="{F04B15E8-E720-43C4-BE37-88CFAD83A057}" type="slidenum">
              <a:rPr lang="ru-RU" altLang="ru-RU" smtClean="0"/>
              <a:pPr/>
              <a:t>14</a:t>
            </a:fld>
            <a:endParaRPr lang="ru-RU" altLang="ru-RU"/>
          </a:p>
        </p:txBody>
      </p:sp>
    </p:spTree>
    <p:extLst>
      <p:ext uri="{BB962C8B-B14F-4D97-AF65-F5344CB8AC3E}">
        <p14:creationId xmlns:p14="http://schemas.microsoft.com/office/powerpoint/2010/main" val="3530364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55" name="Rectangle 31">
            <a:extLst>
              <a:ext uri="{FF2B5EF4-FFF2-40B4-BE49-F238E27FC236}">
                <a16:creationId xmlns:a16="http://schemas.microsoft.com/office/drawing/2014/main" id="{28564F45-69AB-4AD7-800D-B765351CA34A}"/>
              </a:ext>
            </a:extLst>
          </p:cNvPr>
          <p:cNvSpPr>
            <a:spLocks noGrp="1" noChangeArrowheads="1"/>
          </p:cNvSpPr>
          <p:nvPr>
            <p:ph type="title"/>
          </p:nvPr>
        </p:nvSpPr>
        <p:spPr>
          <a:xfrm>
            <a:off x="320992" y="808100"/>
            <a:ext cx="6355941" cy="1384300"/>
          </a:xfrm>
        </p:spPr>
        <p:txBody>
          <a:bodyPr>
            <a:normAutofit/>
          </a:bodyPr>
          <a:lstStyle/>
          <a:p>
            <a:pPr algn="r"/>
            <a:r>
              <a:rPr lang="ru-RU" altLang="ru-RU" sz="1400" b="1" dirty="0"/>
              <a:t>ОБСЛЕДОВАНО </a:t>
            </a:r>
            <a:r>
              <a:rPr lang="en-US" altLang="ru-RU" sz="1400" b="1" dirty="0"/>
              <a:t>(n = 68)</a:t>
            </a:r>
            <a:endParaRPr lang="ru-RU" altLang="ru-RU" sz="1400" b="1" dirty="0"/>
          </a:p>
        </p:txBody>
      </p:sp>
      <p:sp>
        <p:nvSpPr>
          <p:cNvPr id="52227" name="Rectangle 3">
            <a:extLst>
              <a:ext uri="{FF2B5EF4-FFF2-40B4-BE49-F238E27FC236}">
                <a16:creationId xmlns:a16="http://schemas.microsoft.com/office/drawing/2014/main" id="{3304333E-15B4-45DA-90A8-5E9E130689EF}"/>
              </a:ext>
            </a:extLst>
          </p:cNvPr>
          <p:cNvSpPr>
            <a:spLocks noGrp="1" noChangeArrowheads="1"/>
          </p:cNvSpPr>
          <p:nvPr>
            <p:ph type="body" sz="half" idx="1"/>
          </p:nvPr>
        </p:nvSpPr>
        <p:spPr>
          <a:xfrm>
            <a:off x="250825" y="1916113"/>
            <a:ext cx="4038600" cy="4114800"/>
          </a:xfrm>
        </p:spPr>
        <p:txBody>
          <a:bodyPr/>
          <a:lstStyle/>
          <a:p>
            <a:pPr>
              <a:buFontTx/>
              <a:buNone/>
            </a:pPr>
            <a:endParaRPr lang="ru-RU" altLang="ru-RU" sz="2800" dirty="0"/>
          </a:p>
          <a:p>
            <a:pPr>
              <a:buFontTx/>
              <a:buNone/>
            </a:pPr>
            <a:endParaRPr lang="ru-RU" altLang="ru-RU" sz="2800" dirty="0"/>
          </a:p>
          <a:p>
            <a:pPr>
              <a:buFontTx/>
              <a:buNone/>
            </a:pPr>
            <a:endParaRPr lang="ru-RU" altLang="ru-RU" sz="2800" dirty="0"/>
          </a:p>
        </p:txBody>
      </p:sp>
      <p:graphicFrame>
        <p:nvGraphicFramePr>
          <p:cNvPr id="52671" name="Group 447">
            <a:extLst>
              <a:ext uri="{FF2B5EF4-FFF2-40B4-BE49-F238E27FC236}">
                <a16:creationId xmlns:a16="http://schemas.microsoft.com/office/drawing/2014/main" id="{30F1836A-8DF1-4233-AE32-0744ECDC734E}"/>
              </a:ext>
            </a:extLst>
          </p:cNvPr>
          <p:cNvGraphicFramePr>
            <a:graphicFrameLocks noGrp="1"/>
          </p:cNvGraphicFramePr>
          <p:nvPr>
            <p:ph sz="half" idx="2"/>
            <p:extLst>
              <p:ext uri="{D42A27DB-BD31-4B8C-83A1-F6EECF244321}">
                <p14:modId xmlns:p14="http://schemas.microsoft.com/office/powerpoint/2010/main" val="2407797038"/>
              </p:ext>
            </p:extLst>
          </p:nvPr>
        </p:nvGraphicFramePr>
        <p:xfrm>
          <a:off x="468313" y="2348881"/>
          <a:ext cx="6208620" cy="1944216"/>
        </p:xfrm>
        <a:graphic>
          <a:graphicData uri="http://schemas.openxmlformats.org/drawingml/2006/table">
            <a:tbl>
              <a:tblPr/>
              <a:tblGrid>
                <a:gridCol w="4053859">
                  <a:extLst>
                    <a:ext uri="{9D8B030D-6E8A-4147-A177-3AD203B41FA5}">
                      <a16:colId xmlns:a16="http://schemas.microsoft.com/office/drawing/2014/main" val="2151061255"/>
                    </a:ext>
                  </a:extLst>
                </a:gridCol>
                <a:gridCol w="208280">
                  <a:extLst>
                    <a:ext uri="{9D8B030D-6E8A-4147-A177-3AD203B41FA5}">
                      <a16:colId xmlns:a16="http://schemas.microsoft.com/office/drawing/2014/main" val="1262457657"/>
                    </a:ext>
                  </a:extLst>
                </a:gridCol>
                <a:gridCol w="1013767">
                  <a:extLst>
                    <a:ext uri="{9D8B030D-6E8A-4147-A177-3AD203B41FA5}">
                      <a16:colId xmlns:a16="http://schemas.microsoft.com/office/drawing/2014/main" val="1771741094"/>
                    </a:ext>
                  </a:extLst>
                </a:gridCol>
                <a:gridCol w="932714">
                  <a:extLst>
                    <a:ext uri="{9D8B030D-6E8A-4147-A177-3AD203B41FA5}">
                      <a16:colId xmlns:a16="http://schemas.microsoft.com/office/drawing/2014/main" val="570594911"/>
                    </a:ext>
                  </a:extLst>
                </a:gridCol>
              </a:tblGrid>
              <a:tr h="408432">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Вид патологии</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ru-RU" altLang="ru-RU" sz="1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Кол-во</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a:ln>
                            <a:noFill/>
                          </a:ln>
                          <a:solidFill>
                            <a:schemeClr val="tx1"/>
                          </a:solidFill>
                          <a:effectLst>
                            <a:outerShdw blurRad="38100" dist="38100" dir="2700000" algn="tl">
                              <a:srgbClr val="000000"/>
                            </a:outerShdw>
                          </a:effectLst>
                          <a:latin typeface="Tahoma" panose="020B0604030504040204" pitchFamily="34" charset="0"/>
                        </a:rPr>
                        <a:t>%</a:t>
                      </a: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1028289"/>
                  </a:ext>
                </a:extLst>
              </a:tr>
              <a:tr h="408432">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ОА посттравмтического генеза</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28</a:t>
                      </a: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4760764"/>
                  </a:ext>
                </a:extLst>
              </a:tr>
              <a:tr h="408432">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ОА дегенер – дистр. генеза</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42,6</a:t>
                      </a: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69594325"/>
                  </a:ext>
                </a:extLst>
              </a:tr>
              <a:tr h="359460">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Без патологии</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29.4</a:t>
                      </a: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47793437"/>
                  </a:ext>
                </a:extLst>
              </a:tr>
              <a:tr h="359460">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Всего</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ru-RU" sz="1400" b="0" i="0" u="none" strike="noStrike" cap="none" normalizeH="0" baseline="0" dirty="0">
                          <a:ln>
                            <a:noFill/>
                          </a:ln>
                          <a:solidFill>
                            <a:schemeClr val="tx1"/>
                          </a:solidFill>
                          <a:effectLst>
                            <a:outerShdw blurRad="38100" dist="38100" dir="2700000" algn="tl">
                              <a:srgbClr val="000000"/>
                            </a:outerShdw>
                          </a:effectLst>
                          <a:latin typeface="Tahoma" panose="020B0604030504040204" pitchFamily="34" charset="0"/>
                        </a:rPr>
                        <a:t>100</a:t>
                      </a:r>
                    </a:p>
                  </a:txBody>
                  <a:tcPr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0387426"/>
                  </a:ext>
                </a:extLst>
              </a:tr>
            </a:tbl>
          </a:graphicData>
        </a:graphic>
      </p:graphicFrame>
      <p:sp>
        <p:nvSpPr>
          <p:cNvPr id="2" name="TextBox 1">
            <a:extLst>
              <a:ext uri="{FF2B5EF4-FFF2-40B4-BE49-F238E27FC236}">
                <a16:creationId xmlns:a16="http://schemas.microsoft.com/office/drawing/2014/main" id="{A15D279A-DEC6-450F-BDD2-C608DF971BA7}"/>
              </a:ext>
            </a:extLst>
          </p:cNvPr>
          <p:cNvSpPr txBox="1"/>
          <p:nvPr/>
        </p:nvSpPr>
        <p:spPr>
          <a:xfrm>
            <a:off x="1805895" y="6137503"/>
            <a:ext cx="928459" cy="215444"/>
          </a:xfrm>
          <a:prstGeom prst="rect">
            <a:avLst/>
          </a:prstGeom>
          <a:noFill/>
        </p:spPr>
        <p:txBody>
          <a:bodyPr wrap="none" rtlCol="0">
            <a:spAutoFit/>
          </a:bodyPr>
          <a:lstStyle/>
          <a:p>
            <a:r>
              <a:rPr lang="ru-RU" sz="800" dirty="0"/>
              <a:t>ОА - остеоартроз</a:t>
            </a:r>
          </a:p>
        </p:txBody>
      </p:sp>
      <p:sp>
        <p:nvSpPr>
          <p:cNvPr id="3" name="Номер слайда 2">
            <a:extLst>
              <a:ext uri="{FF2B5EF4-FFF2-40B4-BE49-F238E27FC236}">
                <a16:creationId xmlns:a16="http://schemas.microsoft.com/office/drawing/2014/main" id="{02BB4B91-4FDB-4BA7-9467-D4D3B52C1587}"/>
              </a:ext>
            </a:extLst>
          </p:cNvPr>
          <p:cNvSpPr>
            <a:spLocks noGrp="1"/>
          </p:cNvSpPr>
          <p:nvPr>
            <p:ph type="sldNum" sz="quarter" idx="12"/>
          </p:nvPr>
        </p:nvSpPr>
        <p:spPr/>
        <p:txBody>
          <a:bodyPr/>
          <a:lstStyle/>
          <a:p>
            <a:fld id="{99CFCF08-8E78-4C0A-A734-557E73C77BB1}" type="slidenum">
              <a:rPr lang="ru-RU" altLang="ru-RU" smtClean="0"/>
              <a:pPr/>
              <a:t>15</a:t>
            </a:fld>
            <a:endParaRPr lang="ru-RU" altLang="ru-RU"/>
          </a:p>
        </p:txBody>
      </p:sp>
      <p:pic>
        <p:nvPicPr>
          <p:cNvPr id="9" name="Рисунок 8">
            <a:extLst>
              <a:ext uri="{FF2B5EF4-FFF2-40B4-BE49-F238E27FC236}">
                <a16:creationId xmlns:a16="http://schemas.microsoft.com/office/drawing/2014/main" id="{3F2A9956-CD02-4C7D-B199-82211D583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316" name="Rectangle 70">
            <a:extLst>
              <a:ext uri="{FF2B5EF4-FFF2-40B4-BE49-F238E27FC236}">
                <a16:creationId xmlns:a16="http://schemas.microsoft.com/office/drawing/2014/main" id="{F73FCEB7-CD02-4399-BA74-12D9191D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Объект 7">
            <a:extLst>
              <a:ext uri="{FF2B5EF4-FFF2-40B4-BE49-F238E27FC236}">
                <a16:creationId xmlns:a16="http://schemas.microsoft.com/office/drawing/2014/main" id="{6942CDEF-9582-4E4A-A420-FFBA572CB82C}"/>
              </a:ext>
            </a:extLst>
          </p:cNvPr>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851920" y="321177"/>
            <a:ext cx="3249231" cy="3215545"/>
          </a:xfrm>
          <a:prstGeom prst="rect">
            <a:avLst/>
          </a:prstGeom>
          <a:solidFill>
            <a:srgbClr val="FFFFFF"/>
          </a:solidFill>
        </p:spPr>
      </p:pic>
      <p:sp>
        <p:nvSpPr>
          <p:cNvPr id="13314" name="Rectangle 2">
            <a:extLst>
              <a:ext uri="{FF2B5EF4-FFF2-40B4-BE49-F238E27FC236}">
                <a16:creationId xmlns:a16="http://schemas.microsoft.com/office/drawing/2014/main" id="{E0EBFABE-1383-4423-8265-F708B63E9F28}"/>
              </a:ext>
            </a:extLst>
          </p:cNvPr>
          <p:cNvSpPr>
            <a:spLocks noGrp="1" noChangeArrowheads="1"/>
          </p:cNvSpPr>
          <p:nvPr>
            <p:ph type="ctrTitle"/>
          </p:nvPr>
        </p:nvSpPr>
        <p:spPr>
          <a:xfrm>
            <a:off x="505677" y="914400"/>
            <a:ext cx="2743200" cy="2887579"/>
          </a:xfrm>
        </p:spPr>
        <p:txBody>
          <a:bodyPr>
            <a:normAutofit/>
          </a:bodyPr>
          <a:lstStyle/>
          <a:p>
            <a:r>
              <a:rPr lang="ru-RU" altLang="ru-RU" sz="2300" b="1" dirty="0">
                <a:solidFill>
                  <a:srgbClr val="FFFFFF"/>
                </a:solidFill>
              </a:rPr>
              <a:t>ДАТЧИК АРТРОФОНОГРАФА</a:t>
            </a:r>
          </a:p>
        </p:txBody>
      </p:sp>
      <p:sp>
        <p:nvSpPr>
          <p:cNvPr id="2" name="Подзаголовок 1">
            <a:extLst>
              <a:ext uri="{FF2B5EF4-FFF2-40B4-BE49-F238E27FC236}">
                <a16:creationId xmlns:a16="http://schemas.microsoft.com/office/drawing/2014/main" id="{AFC55502-6920-4E11-8DC0-174669D01A1B}"/>
              </a:ext>
            </a:extLst>
          </p:cNvPr>
          <p:cNvSpPr>
            <a:spLocks noGrp="1"/>
          </p:cNvSpPr>
          <p:nvPr>
            <p:ph type="subTitle" idx="1"/>
          </p:nvPr>
        </p:nvSpPr>
        <p:spPr>
          <a:xfrm>
            <a:off x="505677" y="4170501"/>
            <a:ext cx="2743200" cy="1525597"/>
          </a:xfrm>
        </p:spPr>
        <p:txBody>
          <a:bodyPr>
            <a:normAutofit/>
          </a:bodyPr>
          <a:lstStyle/>
          <a:p>
            <a:pPr algn="l"/>
            <a:r>
              <a:rPr lang="ru-RU" sz="800" dirty="0">
                <a:solidFill>
                  <a:srgbClr val="FFFFFF"/>
                </a:solidFill>
                <a:effectLst/>
              </a:rPr>
              <a:t>А – Электретный микрофон</a:t>
            </a:r>
          </a:p>
          <a:p>
            <a:pPr algn="l"/>
            <a:endParaRPr lang="ru-RU" sz="800" dirty="0">
              <a:solidFill>
                <a:srgbClr val="FFFFFF"/>
              </a:solidFill>
              <a:effectLst/>
            </a:endParaRPr>
          </a:p>
          <a:p>
            <a:pPr algn="l"/>
            <a:r>
              <a:rPr lang="ru-RU" sz="800" dirty="0">
                <a:solidFill>
                  <a:srgbClr val="FFFFFF"/>
                </a:solidFill>
                <a:effectLst/>
              </a:rPr>
              <a:t>Б – Мембрана стетоскопа</a:t>
            </a:r>
          </a:p>
          <a:p>
            <a:pPr algn="l"/>
            <a:endParaRPr lang="ru-RU" sz="800" dirty="0">
              <a:solidFill>
                <a:srgbClr val="FFFFFF"/>
              </a:solidFill>
              <a:effectLst/>
            </a:endParaRPr>
          </a:p>
          <a:p>
            <a:pPr algn="l"/>
            <a:r>
              <a:rPr lang="ru-RU" sz="800" dirty="0">
                <a:solidFill>
                  <a:srgbClr val="FFFFFF"/>
                </a:solidFill>
                <a:effectLst/>
              </a:rPr>
              <a:t>В – Корпус головки стетоскопа</a:t>
            </a:r>
          </a:p>
          <a:p>
            <a:pPr algn="l"/>
            <a:endParaRPr lang="ru-RU" sz="800" dirty="0">
              <a:solidFill>
                <a:srgbClr val="FFFFFF"/>
              </a:solidFill>
              <a:effectLst/>
            </a:endParaRPr>
          </a:p>
          <a:p>
            <a:pPr algn="l"/>
            <a:r>
              <a:rPr lang="ru-RU" sz="800" dirty="0">
                <a:solidFill>
                  <a:srgbClr val="FFFFFF"/>
                </a:solidFill>
                <a:effectLst/>
              </a:rPr>
              <a:t>Г – Проводник</a:t>
            </a:r>
          </a:p>
          <a:p>
            <a:endParaRPr lang="ru-RU" sz="800" dirty="0">
              <a:solidFill>
                <a:srgbClr val="FFFFFF"/>
              </a:solidFill>
            </a:endParaRPr>
          </a:p>
        </p:txBody>
      </p:sp>
      <p:pic>
        <p:nvPicPr>
          <p:cNvPr id="11" name="Рисунок 10">
            <a:extLst>
              <a:ext uri="{FF2B5EF4-FFF2-40B4-BE49-F238E27FC236}">
                <a16:creationId xmlns:a16="http://schemas.microsoft.com/office/drawing/2014/main" id="{65A91300-B9F6-4D69-B63F-3E58BAB9D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
        <p:nvSpPr>
          <p:cNvPr id="4" name="Номер слайда 3">
            <a:extLst>
              <a:ext uri="{FF2B5EF4-FFF2-40B4-BE49-F238E27FC236}">
                <a16:creationId xmlns:a16="http://schemas.microsoft.com/office/drawing/2014/main" id="{20116634-45D0-4FCD-8BCC-679740F08C23}"/>
              </a:ext>
            </a:extLst>
          </p:cNvPr>
          <p:cNvSpPr>
            <a:spLocks noGrp="1"/>
          </p:cNvSpPr>
          <p:nvPr>
            <p:ph type="sldNum" sz="quarter" idx="12"/>
          </p:nvPr>
        </p:nvSpPr>
        <p:spPr/>
        <p:txBody>
          <a:bodyPr/>
          <a:lstStyle/>
          <a:p>
            <a:fld id="{D67CE4FF-7139-447A-A1A9-DF134C57801C}" type="slidenum">
              <a:rPr lang="ru-RU" altLang="ru-RU" smtClean="0"/>
              <a:pPr/>
              <a:t>16</a:t>
            </a:fld>
            <a:endParaRPr lang="ru-RU" altLang="ru-RU"/>
          </a:p>
        </p:txBody>
      </p:sp>
    </p:spTree>
  </p:cSld>
  <p:clrMapOvr>
    <a:overrideClrMapping bg1="dk1" tx1="lt1" bg2="dk2" tx2="lt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a:extLst>
              <a:ext uri="{FF2B5EF4-FFF2-40B4-BE49-F238E27FC236}">
                <a16:creationId xmlns:a16="http://schemas.microsoft.com/office/drawing/2014/main" id="{AD4CE301-2D06-4F4E-8CDF-195B4C8EFB0B}"/>
              </a:ext>
            </a:extLst>
          </p:cNvPr>
          <p:cNvSpPr>
            <a:spLocks noGrp="1" noChangeArrowheads="1"/>
          </p:cNvSpPr>
          <p:nvPr>
            <p:ph type="ctrTitle"/>
          </p:nvPr>
        </p:nvSpPr>
        <p:spPr>
          <a:xfrm>
            <a:off x="539552" y="548679"/>
            <a:ext cx="7772400" cy="576065"/>
          </a:xfrm>
        </p:spPr>
        <p:txBody>
          <a:bodyPr>
            <a:normAutofit/>
          </a:bodyPr>
          <a:lstStyle/>
          <a:p>
            <a:pPr algn="ctr"/>
            <a:r>
              <a:rPr lang="ru-RU" sz="1800" b="1" dirty="0">
                <a:effectLst/>
              </a:rPr>
              <a:t>ФИКСАЦИЯ ДАТЧИКА АРТРОФОНОГРАФА НА НИЖНЕЙ КОНЕЧНОСТИ</a:t>
            </a:r>
            <a:endParaRPr lang="ru-RU" altLang="ru-RU" sz="1800" b="1" dirty="0"/>
          </a:p>
        </p:txBody>
      </p:sp>
      <p:sp>
        <p:nvSpPr>
          <p:cNvPr id="2" name="Подзаголовок 1">
            <a:extLst>
              <a:ext uri="{FF2B5EF4-FFF2-40B4-BE49-F238E27FC236}">
                <a16:creationId xmlns:a16="http://schemas.microsoft.com/office/drawing/2014/main" id="{F1D1D04C-C64A-45AA-AE04-9EC53F5F9466}"/>
              </a:ext>
            </a:extLst>
          </p:cNvPr>
          <p:cNvSpPr>
            <a:spLocks noGrp="1"/>
          </p:cNvSpPr>
          <p:nvPr>
            <p:ph type="subTitle" idx="1"/>
          </p:nvPr>
        </p:nvSpPr>
        <p:spPr>
          <a:xfrm>
            <a:off x="4557871" y="2060575"/>
            <a:ext cx="3888432" cy="4311650"/>
          </a:xfrm>
        </p:spPr>
        <p:txBody>
          <a:bodyPr>
            <a:normAutofit/>
          </a:bodyPr>
          <a:lstStyle/>
          <a:p>
            <a:pPr algn="l"/>
            <a:r>
              <a:rPr lang="ru-RU" sz="1400"/>
              <a:t>А – место фиксации датчика</a:t>
            </a:r>
          </a:p>
          <a:p>
            <a:pPr algn="l"/>
            <a:endParaRPr lang="ru-RU" sz="1400"/>
          </a:p>
          <a:p>
            <a:pPr algn="l"/>
            <a:r>
              <a:rPr lang="ru-RU" sz="1400"/>
              <a:t>Б – эластичная манжета</a:t>
            </a:r>
            <a:endParaRPr lang="ru-RU" sz="1400" dirty="0"/>
          </a:p>
        </p:txBody>
      </p:sp>
      <p:pic>
        <p:nvPicPr>
          <p:cNvPr id="8" name="Объект 7" descr=" паквауы">
            <a:extLst>
              <a:ext uri="{FF2B5EF4-FFF2-40B4-BE49-F238E27FC236}">
                <a16:creationId xmlns:a16="http://schemas.microsoft.com/office/drawing/2014/main" id="{448EFB4B-7655-4C9A-8B64-8EF1CE1854EB}"/>
              </a:ext>
            </a:extLst>
          </p:cNvPr>
          <p:cNvPicPr>
            <a:picLocks noGrp="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437107" y="2060575"/>
            <a:ext cx="2725738" cy="4311650"/>
          </a:xfrm>
          <a:prstGeom prst="rect">
            <a:avLst/>
          </a:prstGeom>
          <a:solidFill>
            <a:srgbClr val="FFFFFF"/>
          </a:solidFill>
          <a:ln>
            <a:noFill/>
          </a:ln>
        </p:spPr>
      </p:pic>
      <p:sp>
        <p:nvSpPr>
          <p:cNvPr id="4" name="Номер слайда 3">
            <a:extLst>
              <a:ext uri="{FF2B5EF4-FFF2-40B4-BE49-F238E27FC236}">
                <a16:creationId xmlns:a16="http://schemas.microsoft.com/office/drawing/2014/main" id="{1EA8DD71-1D17-4A42-B02E-0826E0A2DA4C}"/>
              </a:ext>
            </a:extLst>
          </p:cNvPr>
          <p:cNvSpPr>
            <a:spLocks noGrp="1"/>
          </p:cNvSpPr>
          <p:nvPr>
            <p:ph type="sldNum" sz="quarter" idx="12"/>
          </p:nvPr>
        </p:nvSpPr>
        <p:spPr>
          <a:xfrm>
            <a:off x="6457950" y="6356351"/>
            <a:ext cx="2057400" cy="365125"/>
          </a:xfrm>
        </p:spPr>
        <p:txBody>
          <a:bodyPr/>
          <a:lstStyle/>
          <a:p>
            <a:fld id="{D67CE4FF-7139-447A-A1A9-DF134C57801C}" type="slidenum">
              <a:rPr lang="ru-RU" altLang="ru-RU" smtClean="0"/>
              <a:pPr/>
              <a:t>17</a:t>
            </a:fld>
            <a:endParaRPr lang="ru-RU" altLang="ru-RU"/>
          </a:p>
        </p:txBody>
      </p:sp>
      <p:pic>
        <p:nvPicPr>
          <p:cNvPr id="9" name="Рисунок 8">
            <a:extLst>
              <a:ext uri="{FF2B5EF4-FFF2-40B4-BE49-F238E27FC236}">
                <a16:creationId xmlns:a16="http://schemas.microsoft.com/office/drawing/2014/main" id="{03A35241-ED6B-435D-BBF5-619D4FD78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2" name="Straight Connector 19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Рисунок 8">
            <a:extLst>
              <a:ext uri="{FF2B5EF4-FFF2-40B4-BE49-F238E27FC236}">
                <a16:creationId xmlns:a16="http://schemas.microsoft.com/office/drawing/2014/main" id="{F0DE579A-EFA8-4415-AAB1-A11A68409616}"/>
              </a:ext>
            </a:extLst>
          </p:cNvPr>
          <p:cNvPicPr>
            <a:picLocks noChangeAspect="1"/>
          </p:cNvPicPr>
          <p:nvPr/>
        </p:nvPicPr>
        <p:blipFill rotWithShape="1">
          <a:blip r:embed="rId2">
            <a:extLst>
              <a:ext uri="{28A0092B-C50C-407E-A947-70E740481C1C}">
                <a14:useLocalDpi xmlns:a14="http://schemas.microsoft.com/office/drawing/2010/main" val="0"/>
              </a:ext>
            </a:extLst>
          </a:blip>
          <a:srcRect r="3246" b="-5"/>
          <a:stretch/>
        </p:blipFill>
        <p:spPr>
          <a:xfrm rot="5400000">
            <a:off x="4363397" y="1216903"/>
            <a:ext cx="3997637" cy="2324227"/>
          </a:xfrm>
          <a:prstGeom prst="rect">
            <a:avLst/>
          </a:prstGeom>
        </p:spPr>
      </p:pic>
      <p:pic>
        <p:nvPicPr>
          <p:cNvPr id="15371" name="Объект 6">
            <a:extLst>
              <a:ext uri="{FF2B5EF4-FFF2-40B4-BE49-F238E27FC236}">
                <a16:creationId xmlns:a16="http://schemas.microsoft.com/office/drawing/2014/main" id="{4080AE3E-1852-445B-BF24-1737A4C2396B}"/>
              </a:ext>
            </a:extLst>
          </p:cNvPr>
          <p:cNvPicPr>
            <a:picLocks noChangeAspect="1"/>
          </p:cNvPicPr>
          <p:nvPr/>
        </p:nvPicPr>
        <p:blipFill rotWithShape="1">
          <a:blip r:embed="rId3">
            <a:extLst>
              <a:ext uri="{28A0092B-C50C-407E-A947-70E740481C1C}">
                <a14:useLocalDpi xmlns:a14="http://schemas.microsoft.com/office/drawing/2010/main" val="0"/>
              </a:ext>
            </a:extLst>
          </a:blip>
          <a:srcRect r="290" b="1"/>
          <a:stretch/>
        </p:blipFill>
        <p:spPr>
          <a:xfrm rot="5400000">
            <a:off x="748447" y="1251423"/>
            <a:ext cx="3997637" cy="2255188"/>
          </a:xfrm>
          <a:prstGeom prst="rect">
            <a:avLst/>
          </a:prstGeom>
        </p:spPr>
      </p:pic>
      <p:cxnSp>
        <p:nvCxnSpPr>
          <p:cNvPr id="194" name="Straight Connector 19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5368" name="Rectangle 8">
            <a:extLst>
              <a:ext uri="{FF2B5EF4-FFF2-40B4-BE49-F238E27FC236}">
                <a16:creationId xmlns:a16="http://schemas.microsoft.com/office/drawing/2014/main" id="{9725803E-62CB-42B3-8BB9-744B97E1C625}"/>
              </a:ext>
            </a:extLst>
          </p:cNvPr>
          <p:cNvSpPr>
            <a:spLocks noGrp="1" noChangeArrowheads="1"/>
          </p:cNvSpPr>
          <p:nvPr>
            <p:ph type="title"/>
          </p:nvPr>
        </p:nvSpPr>
        <p:spPr>
          <a:xfrm>
            <a:off x="1657350" y="4756638"/>
            <a:ext cx="7093194" cy="930447"/>
          </a:xfrm>
        </p:spPr>
        <p:txBody>
          <a:bodyPr vert="horz" lIns="91440" tIns="45720" rIns="91440" bIns="45720" rtlCol="0" anchor="b">
            <a:normAutofit/>
          </a:bodyPr>
          <a:lstStyle/>
          <a:p>
            <a:pPr defTabSz="914400"/>
            <a:r>
              <a:rPr lang="en-US" altLang="ru-RU" sz="1800" b="1" dirty="0">
                <a:solidFill>
                  <a:srgbClr val="FFFFFF"/>
                </a:solidFill>
              </a:rPr>
              <a:t>ПЕРВОЕ СТАНДАРТНОЕ ДВИЖЕНИЕ</a:t>
            </a:r>
          </a:p>
        </p:txBody>
      </p:sp>
      <p:sp>
        <p:nvSpPr>
          <p:cNvPr id="2" name="Номер слайда 1">
            <a:extLst>
              <a:ext uri="{FF2B5EF4-FFF2-40B4-BE49-F238E27FC236}">
                <a16:creationId xmlns:a16="http://schemas.microsoft.com/office/drawing/2014/main" id="{DF559559-8E4F-404C-8BCC-6EC35E4A5175}"/>
              </a:ext>
            </a:extLst>
          </p:cNvPr>
          <p:cNvSpPr>
            <a:spLocks noGrp="1"/>
          </p:cNvSpPr>
          <p:nvPr>
            <p:ph type="sldNum" sz="quarter" idx="12"/>
          </p:nvPr>
        </p:nvSpPr>
        <p:spPr/>
        <p:txBody>
          <a:bodyPr/>
          <a:lstStyle/>
          <a:p>
            <a:fld id="{66EDEB17-D28E-4C4D-9428-CF20629766F1}" type="slidenum">
              <a:rPr lang="ru-RU" altLang="ru-RU" smtClean="0"/>
              <a:pPr/>
              <a:t>18</a:t>
            </a:fld>
            <a:endParaRPr lang="ru-RU" altLang="ru-RU" dirty="0"/>
          </a:p>
        </p:txBody>
      </p:sp>
      <p:pic>
        <p:nvPicPr>
          <p:cNvPr id="11" name="Рисунок 10">
            <a:extLst>
              <a:ext uri="{FF2B5EF4-FFF2-40B4-BE49-F238E27FC236}">
                <a16:creationId xmlns:a16="http://schemas.microsoft.com/office/drawing/2014/main" id="{9C2362DD-6A3C-4A6C-9D05-21AE20439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78919499-07FE-40C5-8540-0EE3BE2DE116}"/>
              </a:ext>
            </a:extLst>
          </p:cNvPr>
          <p:cNvPicPr>
            <a:picLocks noChangeAspect="1"/>
          </p:cNvPicPr>
          <p:nvPr/>
        </p:nvPicPr>
        <p:blipFill rotWithShape="1">
          <a:blip r:embed="rId2">
            <a:extLst>
              <a:ext uri="{28A0092B-C50C-407E-A947-70E740481C1C}">
                <a14:useLocalDpi xmlns:a14="http://schemas.microsoft.com/office/drawing/2010/main" val="0"/>
              </a:ext>
            </a:extLst>
          </a:blip>
          <a:srcRect t="10737" r="-2" b="-2"/>
          <a:stretch/>
        </p:blipFill>
        <p:spPr>
          <a:xfrm rot="5400000">
            <a:off x="-1308871" y="1868830"/>
            <a:ext cx="6214534" cy="3120339"/>
          </a:xfrm>
          <a:prstGeom prst="rect">
            <a:avLst/>
          </a:prstGeom>
        </p:spPr>
      </p:pic>
      <p:pic>
        <p:nvPicPr>
          <p:cNvPr id="9" name="Рисунок 8">
            <a:extLst>
              <a:ext uri="{FF2B5EF4-FFF2-40B4-BE49-F238E27FC236}">
                <a16:creationId xmlns:a16="http://schemas.microsoft.com/office/drawing/2014/main" id="{FD9A3AF3-C5C8-4DED-A3B5-C442DC5A2846}"/>
              </a:ext>
            </a:extLst>
          </p:cNvPr>
          <p:cNvPicPr>
            <a:picLocks noChangeAspect="1"/>
          </p:cNvPicPr>
          <p:nvPr/>
        </p:nvPicPr>
        <p:blipFill rotWithShape="1">
          <a:blip r:embed="rId3">
            <a:extLst>
              <a:ext uri="{28A0092B-C50C-407E-A947-70E740481C1C}">
                <a14:useLocalDpi xmlns:a14="http://schemas.microsoft.com/office/drawing/2010/main" val="0"/>
              </a:ext>
            </a:extLst>
          </a:blip>
          <a:srcRect t="351" b="848"/>
          <a:stretch/>
        </p:blipFill>
        <p:spPr>
          <a:xfrm rot="10800000">
            <a:off x="3490722" y="299363"/>
            <a:ext cx="5412813" cy="3008188"/>
          </a:xfrm>
          <a:prstGeom prst="rect">
            <a:avLst/>
          </a:prstGeom>
        </p:spPr>
      </p:pic>
      <p:sp>
        <p:nvSpPr>
          <p:cNvPr id="19458" name="Rectangle 2">
            <a:extLst>
              <a:ext uri="{FF2B5EF4-FFF2-40B4-BE49-F238E27FC236}">
                <a16:creationId xmlns:a16="http://schemas.microsoft.com/office/drawing/2014/main" id="{E7A58DA7-78DC-48AB-8AAF-0470A969580E}"/>
              </a:ext>
            </a:extLst>
          </p:cNvPr>
          <p:cNvSpPr>
            <a:spLocks noGrp="1" noChangeArrowheads="1"/>
          </p:cNvSpPr>
          <p:nvPr>
            <p:ph type="title"/>
          </p:nvPr>
        </p:nvSpPr>
        <p:spPr>
          <a:xfrm>
            <a:off x="3814729" y="3812954"/>
            <a:ext cx="4800601" cy="1516014"/>
          </a:xfrm>
        </p:spPr>
        <p:txBody>
          <a:bodyPr vert="horz" lIns="91440" tIns="45720" rIns="91440" bIns="45720" rtlCol="0" anchor="b">
            <a:normAutofit/>
          </a:bodyPr>
          <a:lstStyle/>
          <a:p>
            <a:pPr defTabSz="914400"/>
            <a:r>
              <a:rPr lang="en-US" altLang="ru-RU" sz="1800" b="1" kern="1200" dirty="0">
                <a:solidFill>
                  <a:srgbClr val="FFFFFF"/>
                </a:solidFill>
                <a:latin typeface="+mj-lt"/>
                <a:ea typeface="+mj-ea"/>
                <a:cs typeface="+mj-cs"/>
              </a:rPr>
              <a:t>ВТОРОЕ СТАНДАРТНОЕ ДВИЖЕНИЕ</a:t>
            </a:r>
          </a:p>
        </p:txBody>
      </p:sp>
      <p:sp>
        <p:nvSpPr>
          <p:cNvPr id="2" name="Номер слайда 1">
            <a:extLst>
              <a:ext uri="{FF2B5EF4-FFF2-40B4-BE49-F238E27FC236}">
                <a16:creationId xmlns:a16="http://schemas.microsoft.com/office/drawing/2014/main" id="{28F3F4B4-3017-47B6-B534-545ED585D551}"/>
              </a:ext>
            </a:extLst>
          </p:cNvPr>
          <p:cNvSpPr>
            <a:spLocks noGrp="1"/>
          </p:cNvSpPr>
          <p:nvPr>
            <p:ph type="sldNum" sz="quarter" idx="12"/>
          </p:nvPr>
        </p:nvSpPr>
        <p:spPr/>
        <p:txBody>
          <a:bodyPr/>
          <a:lstStyle/>
          <a:p>
            <a:fld id="{66EDEB17-D28E-4C4D-9428-CF20629766F1}" type="slidenum">
              <a:rPr lang="ru-RU" altLang="ru-RU" smtClean="0"/>
              <a:pPr/>
              <a:t>19</a:t>
            </a:fld>
            <a:endParaRPr lang="ru-RU" altLang="ru-RU" dirty="0"/>
          </a:p>
        </p:txBody>
      </p:sp>
      <p:pic>
        <p:nvPicPr>
          <p:cNvPr id="11" name="Рисунок 10">
            <a:extLst>
              <a:ext uri="{FF2B5EF4-FFF2-40B4-BE49-F238E27FC236}">
                <a16:creationId xmlns:a16="http://schemas.microsoft.com/office/drawing/2014/main" id="{6B9D3599-58A5-496D-93B0-9C2B96604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6870771"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5367908"/>
            <a:ext cx="257172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813B96F0-72FB-4B16-9120-AB1B6A0B35EC}"/>
              </a:ext>
            </a:extLst>
          </p:cNvPr>
          <p:cNvSpPr>
            <a:spLocks noGrp="1"/>
          </p:cNvSpPr>
          <p:nvPr>
            <p:ph type="title"/>
          </p:nvPr>
        </p:nvSpPr>
        <p:spPr>
          <a:xfrm>
            <a:off x="628650" y="5529884"/>
            <a:ext cx="5789535" cy="1096331"/>
          </a:xfrm>
        </p:spPr>
        <p:txBody>
          <a:bodyPr>
            <a:normAutofit/>
          </a:bodyPr>
          <a:lstStyle/>
          <a:p>
            <a:pPr algn="r"/>
            <a:r>
              <a:rPr lang="ru-RU" sz="1800" b="1" dirty="0"/>
              <a:t>ПРОБЛЕМАТИКА</a:t>
            </a:r>
          </a:p>
        </p:txBody>
      </p:sp>
      <p:graphicFrame>
        <p:nvGraphicFramePr>
          <p:cNvPr id="10" name="Объект 2">
            <a:extLst>
              <a:ext uri="{FF2B5EF4-FFF2-40B4-BE49-F238E27FC236}">
                <a16:creationId xmlns:a16="http://schemas.microsoft.com/office/drawing/2014/main" id="{F2712B45-910C-4F73-B9B1-9E12860ABF05}"/>
              </a:ext>
            </a:extLst>
          </p:cNvPr>
          <p:cNvGraphicFramePr>
            <a:graphicFrameLocks noGrp="1"/>
          </p:cNvGraphicFramePr>
          <p:nvPr>
            <p:ph idx="1"/>
            <p:extLst>
              <p:ext uri="{D42A27DB-BD31-4B8C-83A1-F6EECF244321}">
                <p14:modId xmlns:p14="http://schemas.microsoft.com/office/powerpoint/2010/main" val="3584979572"/>
              </p:ext>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a:extLst>
              <a:ext uri="{FF2B5EF4-FFF2-40B4-BE49-F238E27FC236}">
                <a16:creationId xmlns:a16="http://schemas.microsoft.com/office/drawing/2014/main" id="{0EBD1F90-5426-4BD5-8783-60AAC4C54838}"/>
              </a:ext>
            </a:extLst>
          </p:cNvPr>
          <p:cNvSpPr/>
          <p:nvPr/>
        </p:nvSpPr>
        <p:spPr>
          <a:xfrm>
            <a:off x="628650" y="4724441"/>
            <a:ext cx="7886700" cy="257315"/>
          </a:xfrm>
          <a:prstGeom prst="rect">
            <a:avLst/>
          </a:prstGeom>
        </p:spPr>
        <p:txBody>
          <a:bodyPr wrap="square">
            <a:spAutoFit/>
          </a:bodyPr>
          <a:lstStyle/>
          <a:p>
            <a:pPr lvl="0" algn="just">
              <a:lnSpc>
                <a:spcPct val="150000"/>
              </a:lnSpc>
              <a:spcAft>
                <a:spcPts val="800"/>
              </a:spcAft>
            </a:pPr>
            <a:r>
              <a:rPr lang="ru-RU" sz="800" kern="50" dirty="0">
                <a:latin typeface="Times New Roman" panose="02020603050405020304" pitchFamily="18" charset="0"/>
                <a:ea typeface="Times New Roman" panose="02020603050405020304" pitchFamily="18" charset="0"/>
                <a:cs typeface="Calibri" panose="020F0502020204030204" pitchFamily="34" charset="0"/>
              </a:rPr>
              <a:t>Зоря, В. И., Лазишвили, Г. Д., Шпаковский, Д. Е., Деформирующий артроз коленного сустава: руководство – М.: Литерра, 2010. – С. 6 - 8.</a:t>
            </a:r>
            <a:endParaRPr lang="ru-RU" sz="800" kern="50" dirty="0">
              <a:effectLst/>
              <a:latin typeface="Calibri" panose="020F0502020204030204" pitchFamily="34" charset="0"/>
              <a:ea typeface="SimSun" panose="02010600030101010101" pitchFamily="2" charset="-122"/>
              <a:cs typeface="Calibri" panose="020F0502020204030204" pitchFamily="34" charset="0"/>
            </a:endParaRPr>
          </a:p>
        </p:txBody>
      </p:sp>
      <p:sp>
        <p:nvSpPr>
          <p:cNvPr id="3" name="Номер слайда 2">
            <a:extLst>
              <a:ext uri="{FF2B5EF4-FFF2-40B4-BE49-F238E27FC236}">
                <a16:creationId xmlns:a16="http://schemas.microsoft.com/office/drawing/2014/main" id="{CA5EC2FD-31E5-4CE5-937C-CCF29E7A2B34}"/>
              </a:ext>
            </a:extLst>
          </p:cNvPr>
          <p:cNvSpPr>
            <a:spLocks noGrp="1"/>
          </p:cNvSpPr>
          <p:nvPr>
            <p:ph type="sldNum" sz="quarter" idx="12"/>
          </p:nvPr>
        </p:nvSpPr>
        <p:spPr/>
        <p:txBody>
          <a:bodyPr/>
          <a:lstStyle/>
          <a:p>
            <a:fld id="{F04B15E8-E720-43C4-BE37-88CFAD83A057}" type="slidenum">
              <a:rPr lang="ru-RU" altLang="ru-RU" smtClean="0"/>
              <a:pPr/>
              <a:t>2</a:t>
            </a:fld>
            <a:endParaRPr lang="ru-RU" altLang="ru-RU"/>
          </a:p>
        </p:txBody>
      </p:sp>
      <p:pic>
        <p:nvPicPr>
          <p:cNvPr id="9" name="Рисунок 8">
            <a:extLst>
              <a:ext uri="{FF2B5EF4-FFF2-40B4-BE49-F238E27FC236}">
                <a16:creationId xmlns:a16="http://schemas.microsoft.com/office/drawing/2014/main" id="{CDF9BA40-61EC-453D-BCF1-69668733A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856926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Рисунок 6">
            <a:extLst>
              <a:ext uri="{FF2B5EF4-FFF2-40B4-BE49-F238E27FC236}">
                <a16:creationId xmlns:a16="http://schemas.microsoft.com/office/drawing/2014/main" id="{7574D2B9-E655-4DA5-8249-BB810B99C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7180" y="1182214"/>
            <a:ext cx="3997637" cy="2248670"/>
          </a:xfrm>
          <a:prstGeom prst="rect">
            <a:avLst/>
          </a:prstGeom>
        </p:spPr>
      </p:pic>
      <p:pic>
        <p:nvPicPr>
          <p:cNvPr id="9" name="Рисунок 8">
            <a:extLst>
              <a:ext uri="{FF2B5EF4-FFF2-40B4-BE49-F238E27FC236}">
                <a16:creationId xmlns:a16="http://schemas.microsoft.com/office/drawing/2014/main" id="{783DEF07-74D5-4976-A2E9-AC7506D8F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59182" y="1182214"/>
            <a:ext cx="3997637" cy="2248670"/>
          </a:xfrm>
          <a:prstGeom prst="rect">
            <a:avLst/>
          </a:prstGeom>
        </p:spPr>
      </p:pic>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2530" name="Rectangle 2">
            <a:extLst>
              <a:ext uri="{FF2B5EF4-FFF2-40B4-BE49-F238E27FC236}">
                <a16:creationId xmlns:a16="http://schemas.microsoft.com/office/drawing/2014/main" id="{7369A933-D9F3-44E3-AE0A-73FD1BEB9D1E}"/>
              </a:ext>
            </a:extLst>
          </p:cNvPr>
          <p:cNvSpPr>
            <a:spLocks noGrp="1" noChangeArrowheads="1"/>
          </p:cNvSpPr>
          <p:nvPr>
            <p:ph type="title"/>
          </p:nvPr>
        </p:nvSpPr>
        <p:spPr>
          <a:xfrm>
            <a:off x="1657350" y="4756638"/>
            <a:ext cx="7093194" cy="930447"/>
          </a:xfrm>
        </p:spPr>
        <p:txBody>
          <a:bodyPr vert="horz" lIns="91440" tIns="45720" rIns="91440" bIns="45720" rtlCol="0" anchor="b">
            <a:normAutofit/>
          </a:bodyPr>
          <a:lstStyle/>
          <a:p>
            <a:pPr defTabSz="914400"/>
            <a:r>
              <a:rPr lang="en-US" altLang="ru-RU" sz="1800" b="1" dirty="0">
                <a:solidFill>
                  <a:srgbClr val="FFFFFF"/>
                </a:solidFill>
              </a:rPr>
              <a:t>ТРЕТЬЕ СТАНДАРТНОЕ ДВИЖЕНИЕ</a:t>
            </a:r>
          </a:p>
        </p:txBody>
      </p:sp>
      <p:sp>
        <p:nvSpPr>
          <p:cNvPr id="2" name="Номер слайда 1">
            <a:extLst>
              <a:ext uri="{FF2B5EF4-FFF2-40B4-BE49-F238E27FC236}">
                <a16:creationId xmlns:a16="http://schemas.microsoft.com/office/drawing/2014/main" id="{DEF9A406-74DF-440C-AD34-B5B06AAE017E}"/>
              </a:ext>
            </a:extLst>
          </p:cNvPr>
          <p:cNvSpPr>
            <a:spLocks noGrp="1"/>
          </p:cNvSpPr>
          <p:nvPr>
            <p:ph type="sldNum" sz="quarter" idx="12"/>
          </p:nvPr>
        </p:nvSpPr>
        <p:spPr/>
        <p:txBody>
          <a:bodyPr/>
          <a:lstStyle/>
          <a:p>
            <a:fld id="{66EDEB17-D28E-4C4D-9428-CF20629766F1}" type="slidenum">
              <a:rPr lang="ru-RU" altLang="ru-RU" smtClean="0"/>
              <a:pPr/>
              <a:t>20</a:t>
            </a:fld>
            <a:endParaRPr lang="ru-RU" altLang="ru-RU"/>
          </a:p>
        </p:txBody>
      </p:sp>
      <p:pic>
        <p:nvPicPr>
          <p:cNvPr id="10" name="Рисунок 9">
            <a:extLst>
              <a:ext uri="{FF2B5EF4-FFF2-40B4-BE49-F238E27FC236}">
                <a16:creationId xmlns:a16="http://schemas.microsoft.com/office/drawing/2014/main" id="{E4DDF2CC-FFE4-4DBB-B764-C09D86973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701" name="Объект 5">
            <a:extLst>
              <a:ext uri="{FF2B5EF4-FFF2-40B4-BE49-F238E27FC236}">
                <a16:creationId xmlns:a16="http://schemas.microsoft.com/office/drawing/2014/main" id="{52C9D49C-2F23-45F2-A75B-1DF99139BE67}"/>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575430" y="1124744"/>
            <a:ext cx="7260008" cy="3139954"/>
          </a:xfrm>
          <a:prstGeom prst="rect">
            <a:avLst/>
          </a:prstGeom>
          <a:solidFill>
            <a:srgbClr val="FFFFFF"/>
          </a:solidFill>
        </p:spPr>
      </p:pic>
      <p:sp>
        <p:nvSpPr>
          <p:cNvPr id="76" name="Freeform: Shape 75">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98" name="Rectangle 2">
            <a:extLst>
              <a:ext uri="{FF2B5EF4-FFF2-40B4-BE49-F238E27FC236}">
                <a16:creationId xmlns:a16="http://schemas.microsoft.com/office/drawing/2014/main" id="{71A4331C-B87E-43F1-B801-78A190F9195B}"/>
              </a:ext>
            </a:extLst>
          </p:cNvPr>
          <p:cNvSpPr>
            <a:spLocks noGrp="1" noChangeArrowheads="1"/>
          </p:cNvSpPr>
          <p:nvPr>
            <p:ph type="title"/>
          </p:nvPr>
        </p:nvSpPr>
        <p:spPr>
          <a:xfrm>
            <a:off x="575430" y="5444835"/>
            <a:ext cx="6821738" cy="1008501"/>
          </a:xfrm>
        </p:spPr>
        <p:txBody>
          <a:bodyPr vert="horz" lIns="91440" tIns="45720" rIns="91440" bIns="45720" rtlCol="0" anchor="b">
            <a:normAutofit/>
          </a:bodyPr>
          <a:lstStyle/>
          <a:p>
            <a:pPr algn="r" defTabSz="914400"/>
            <a:r>
              <a:rPr lang="ru-RU" altLang="ru-RU" sz="1800" b="1" kern="1200" dirty="0">
                <a:solidFill>
                  <a:srgbClr val="000000"/>
                </a:solidFill>
                <a:latin typeface="+mj-lt"/>
                <a:ea typeface="+mj-ea"/>
                <a:cs typeface="+mj-cs"/>
              </a:rPr>
              <a:t>ЯВЛЕНИЕ</a:t>
            </a:r>
            <a:r>
              <a:rPr lang="en-US" altLang="ru-RU" sz="1800" b="1" kern="1200" dirty="0">
                <a:solidFill>
                  <a:srgbClr val="000000"/>
                </a:solidFill>
                <a:latin typeface="+mj-lt"/>
                <a:ea typeface="+mj-ea"/>
                <a:cs typeface="+mj-cs"/>
              </a:rPr>
              <a:t> «ЩЕЛЧКА» ПОСТТРАВМАТИЧЕСКИЙ ГОНАРТРОЗ II </a:t>
            </a:r>
          </a:p>
        </p:txBody>
      </p:sp>
      <p:sp>
        <p:nvSpPr>
          <p:cNvPr id="2" name="TextBox 1">
            <a:extLst>
              <a:ext uri="{FF2B5EF4-FFF2-40B4-BE49-F238E27FC236}">
                <a16:creationId xmlns:a16="http://schemas.microsoft.com/office/drawing/2014/main" id="{E347A317-8610-4BB0-8304-67DC0BE597D2}"/>
              </a:ext>
            </a:extLst>
          </p:cNvPr>
          <p:cNvSpPr txBox="1"/>
          <p:nvPr/>
        </p:nvSpPr>
        <p:spPr>
          <a:xfrm>
            <a:off x="2333226" y="1484784"/>
            <a:ext cx="4327006" cy="369332"/>
          </a:xfrm>
          <a:prstGeom prst="rect">
            <a:avLst/>
          </a:prstGeom>
          <a:noFill/>
        </p:spPr>
        <p:txBody>
          <a:bodyPr wrap="square" rtlCol="0">
            <a:spAutoFit/>
          </a:bodyPr>
          <a:lstStyle/>
          <a:p>
            <a:r>
              <a:rPr lang="ru-RU" dirty="0">
                <a:solidFill>
                  <a:schemeClr val="bg1"/>
                </a:solidFill>
              </a:rPr>
              <a:t>- общий показатель явлений, в ИПМС</a:t>
            </a:r>
          </a:p>
        </p:txBody>
      </p:sp>
      <p:sp>
        <p:nvSpPr>
          <p:cNvPr id="3" name="TextBox 2">
            <a:extLst>
              <a:ext uri="{FF2B5EF4-FFF2-40B4-BE49-F238E27FC236}">
                <a16:creationId xmlns:a16="http://schemas.microsoft.com/office/drawing/2014/main" id="{FBDF6685-99C9-4015-8042-AAB3B6662A4D}"/>
              </a:ext>
            </a:extLst>
          </p:cNvPr>
          <p:cNvSpPr txBox="1"/>
          <p:nvPr/>
        </p:nvSpPr>
        <p:spPr>
          <a:xfrm>
            <a:off x="2333226" y="2025782"/>
            <a:ext cx="4464496" cy="369332"/>
          </a:xfrm>
          <a:prstGeom prst="rect">
            <a:avLst/>
          </a:prstGeom>
          <a:noFill/>
        </p:spPr>
        <p:txBody>
          <a:bodyPr wrap="square" rtlCol="0">
            <a:spAutoFit/>
          </a:bodyPr>
          <a:lstStyle/>
          <a:p>
            <a:r>
              <a:rPr lang="ru-RU" dirty="0">
                <a:solidFill>
                  <a:schemeClr val="bg1"/>
                </a:solidFill>
              </a:rPr>
              <a:t>- частота 180 – 1000 Гц, крепитация</a:t>
            </a:r>
          </a:p>
        </p:txBody>
      </p:sp>
      <p:sp>
        <p:nvSpPr>
          <p:cNvPr id="5" name="TextBox 4">
            <a:extLst>
              <a:ext uri="{FF2B5EF4-FFF2-40B4-BE49-F238E27FC236}">
                <a16:creationId xmlns:a16="http://schemas.microsoft.com/office/drawing/2014/main" id="{7F0FBC45-2F82-4713-B0D5-35BFB5BCE487}"/>
              </a:ext>
            </a:extLst>
          </p:cNvPr>
          <p:cNvSpPr txBox="1"/>
          <p:nvPr/>
        </p:nvSpPr>
        <p:spPr>
          <a:xfrm>
            <a:off x="2333226" y="2566780"/>
            <a:ext cx="4241946" cy="369332"/>
          </a:xfrm>
          <a:prstGeom prst="rect">
            <a:avLst/>
          </a:prstGeom>
          <a:noFill/>
        </p:spPr>
        <p:txBody>
          <a:bodyPr wrap="square" rtlCol="0">
            <a:spAutoFit/>
          </a:bodyPr>
          <a:lstStyle/>
          <a:p>
            <a:r>
              <a:rPr lang="ru-RU" dirty="0">
                <a:solidFill>
                  <a:schemeClr val="bg1"/>
                </a:solidFill>
              </a:rPr>
              <a:t>- частота 1000 – 2000 Гц, щелчки</a:t>
            </a:r>
          </a:p>
        </p:txBody>
      </p:sp>
      <p:sp>
        <p:nvSpPr>
          <p:cNvPr id="7" name="TextBox 6">
            <a:extLst>
              <a:ext uri="{FF2B5EF4-FFF2-40B4-BE49-F238E27FC236}">
                <a16:creationId xmlns:a16="http://schemas.microsoft.com/office/drawing/2014/main" id="{0FE804A8-A62F-4199-BEAF-32BE617BD988}"/>
              </a:ext>
            </a:extLst>
          </p:cNvPr>
          <p:cNvSpPr txBox="1"/>
          <p:nvPr/>
        </p:nvSpPr>
        <p:spPr>
          <a:xfrm>
            <a:off x="2329962" y="3110182"/>
            <a:ext cx="4690309" cy="369332"/>
          </a:xfrm>
          <a:prstGeom prst="rect">
            <a:avLst/>
          </a:prstGeom>
          <a:noFill/>
        </p:spPr>
        <p:txBody>
          <a:bodyPr wrap="square" rtlCol="0">
            <a:spAutoFit/>
          </a:bodyPr>
          <a:lstStyle/>
          <a:p>
            <a:r>
              <a:rPr lang="ru-RU" dirty="0">
                <a:solidFill>
                  <a:schemeClr val="bg1"/>
                </a:solidFill>
              </a:rPr>
              <a:t>- частота от 2000 Гц и выше, в\частот щелчки</a:t>
            </a:r>
          </a:p>
        </p:txBody>
      </p:sp>
      <p:sp>
        <p:nvSpPr>
          <p:cNvPr id="6" name="Номер слайда 5">
            <a:extLst>
              <a:ext uri="{FF2B5EF4-FFF2-40B4-BE49-F238E27FC236}">
                <a16:creationId xmlns:a16="http://schemas.microsoft.com/office/drawing/2014/main" id="{A31CC172-25DF-459D-A2DD-F71000716B6E}"/>
              </a:ext>
            </a:extLst>
          </p:cNvPr>
          <p:cNvSpPr>
            <a:spLocks noGrp="1"/>
          </p:cNvSpPr>
          <p:nvPr>
            <p:ph type="sldNum" sz="quarter" idx="12"/>
          </p:nvPr>
        </p:nvSpPr>
        <p:spPr/>
        <p:txBody>
          <a:bodyPr/>
          <a:lstStyle/>
          <a:p>
            <a:fld id="{F04B15E8-E720-43C4-BE37-88CFAD83A057}" type="slidenum">
              <a:rPr lang="ru-RU" altLang="ru-RU" smtClean="0"/>
              <a:pPr/>
              <a:t>21</a:t>
            </a:fld>
            <a:endParaRPr lang="ru-RU" altLang="ru-RU"/>
          </a:p>
        </p:txBody>
      </p:sp>
      <p:pic>
        <p:nvPicPr>
          <p:cNvPr id="12" name="Рисунок 11">
            <a:extLst>
              <a:ext uri="{FF2B5EF4-FFF2-40B4-BE49-F238E27FC236}">
                <a16:creationId xmlns:a16="http://schemas.microsoft.com/office/drawing/2014/main" id="{14478E37-7FCE-4D8B-A77D-A48CB8A0F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869C02DC-28CD-401E-A956-2940B3F31B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430" y="1083973"/>
            <a:ext cx="7260008" cy="3176253"/>
          </a:xfrm>
          <a:prstGeom prst="rect">
            <a:avLst/>
          </a:prstGeom>
        </p:spPr>
      </p:pic>
      <p:sp>
        <p:nvSpPr>
          <p:cNvPr id="71" name="Freeform: Shape 7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602" name="Rectangle 2">
            <a:extLst>
              <a:ext uri="{FF2B5EF4-FFF2-40B4-BE49-F238E27FC236}">
                <a16:creationId xmlns:a16="http://schemas.microsoft.com/office/drawing/2014/main" id="{4D42E85C-CBC4-47DF-A769-5C9FA184A4EF}"/>
              </a:ext>
            </a:extLst>
          </p:cNvPr>
          <p:cNvSpPr>
            <a:spLocks noGrp="1" noChangeArrowheads="1"/>
          </p:cNvSpPr>
          <p:nvPr>
            <p:ph type="title"/>
          </p:nvPr>
        </p:nvSpPr>
        <p:spPr>
          <a:xfrm>
            <a:off x="575430" y="5444835"/>
            <a:ext cx="6821738" cy="830231"/>
          </a:xfrm>
        </p:spPr>
        <p:txBody>
          <a:bodyPr vert="horz" lIns="91440" tIns="45720" rIns="91440" bIns="45720" rtlCol="0" anchor="b">
            <a:noAutofit/>
          </a:bodyPr>
          <a:lstStyle/>
          <a:p>
            <a:pPr algn="r" defTabSz="914400"/>
            <a:r>
              <a:rPr lang="en-US" altLang="ru-RU" sz="1800" b="1" kern="1200" dirty="0">
                <a:solidFill>
                  <a:srgbClr val="000000"/>
                </a:solidFill>
                <a:latin typeface="+mj-lt"/>
                <a:ea typeface="+mj-ea"/>
                <a:cs typeface="+mj-cs"/>
              </a:rPr>
              <a:t>АРТРОФОНОГРАММА</a:t>
            </a:r>
            <a:r>
              <a:rPr lang="ru-RU" altLang="ru-RU" sz="1800" b="1" kern="1200" dirty="0">
                <a:solidFill>
                  <a:srgbClr val="000000"/>
                </a:solidFill>
                <a:latin typeface="+mj-lt"/>
                <a:ea typeface="+mj-ea"/>
                <a:cs typeface="+mj-cs"/>
              </a:rPr>
              <a:t>, ВАРИАНТ</a:t>
            </a:r>
            <a:r>
              <a:rPr lang="en-US" altLang="ru-RU" sz="1800" b="1" kern="1200" dirty="0">
                <a:solidFill>
                  <a:srgbClr val="000000"/>
                </a:solidFill>
                <a:latin typeface="+mj-lt"/>
                <a:ea typeface="+mj-ea"/>
                <a:cs typeface="+mj-cs"/>
              </a:rPr>
              <a:t> НОРМ</a:t>
            </a:r>
            <a:r>
              <a:rPr lang="ru-RU" altLang="ru-RU" sz="1800" b="1" kern="1200" dirty="0">
                <a:solidFill>
                  <a:srgbClr val="000000"/>
                </a:solidFill>
                <a:latin typeface="+mj-lt"/>
                <a:ea typeface="+mj-ea"/>
                <a:cs typeface="+mj-cs"/>
              </a:rPr>
              <a:t>Ы</a:t>
            </a:r>
            <a:endParaRPr lang="en-US" altLang="ru-RU" sz="1800" b="1" kern="1200" dirty="0">
              <a:solidFill>
                <a:srgbClr val="000000"/>
              </a:solidFill>
              <a:latin typeface="+mj-lt"/>
              <a:ea typeface="+mj-ea"/>
              <a:cs typeface="+mj-cs"/>
            </a:endParaRPr>
          </a:p>
        </p:txBody>
      </p:sp>
      <p:sp>
        <p:nvSpPr>
          <p:cNvPr id="2" name="Номер слайда 1">
            <a:extLst>
              <a:ext uri="{FF2B5EF4-FFF2-40B4-BE49-F238E27FC236}">
                <a16:creationId xmlns:a16="http://schemas.microsoft.com/office/drawing/2014/main" id="{0D580248-7308-42A0-AEF4-5DF5513FBBF1}"/>
              </a:ext>
            </a:extLst>
          </p:cNvPr>
          <p:cNvSpPr>
            <a:spLocks noGrp="1"/>
          </p:cNvSpPr>
          <p:nvPr>
            <p:ph type="sldNum" sz="quarter" idx="12"/>
          </p:nvPr>
        </p:nvSpPr>
        <p:spPr/>
        <p:txBody>
          <a:bodyPr/>
          <a:lstStyle/>
          <a:p>
            <a:fld id="{F04B15E8-E720-43C4-BE37-88CFAD83A057}" type="slidenum">
              <a:rPr lang="ru-RU" altLang="ru-RU" smtClean="0"/>
              <a:pPr/>
              <a:t>22</a:t>
            </a:fld>
            <a:endParaRPr lang="ru-RU" altLang="ru-RU"/>
          </a:p>
        </p:txBody>
      </p:sp>
      <p:pic>
        <p:nvPicPr>
          <p:cNvPr id="8" name="Рисунок 7">
            <a:extLst>
              <a:ext uri="{FF2B5EF4-FFF2-40B4-BE49-F238E27FC236}">
                <a16:creationId xmlns:a16="http://schemas.microsoft.com/office/drawing/2014/main" id="{9C7D9104-93C3-4FDB-AE3E-CA144FB2E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BBEC8D49-B8C5-49D7-9682-2A4E9CFCBF60}"/>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75430" y="902472"/>
            <a:ext cx="7260008" cy="3539255"/>
          </a:xfrm>
          <a:prstGeom prst="rect">
            <a:avLst/>
          </a:prstGeom>
          <a:solidFill>
            <a:srgbClr val="FFFFFF"/>
          </a:solidFill>
        </p:spPr>
      </p:pic>
      <p:sp>
        <p:nvSpPr>
          <p:cNvPr id="71" name="Freeform: Shape 7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50" name="Rectangle 2">
            <a:extLst>
              <a:ext uri="{FF2B5EF4-FFF2-40B4-BE49-F238E27FC236}">
                <a16:creationId xmlns:a16="http://schemas.microsoft.com/office/drawing/2014/main" id="{561705F4-5585-4D57-B023-EC59727A3479}"/>
              </a:ext>
            </a:extLst>
          </p:cNvPr>
          <p:cNvSpPr>
            <a:spLocks noGrp="1" noChangeArrowheads="1"/>
          </p:cNvSpPr>
          <p:nvPr>
            <p:ph type="title"/>
          </p:nvPr>
        </p:nvSpPr>
        <p:spPr>
          <a:xfrm>
            <a:off x="506850" y="5436407"/>
            <a:ext cx="6821738" cy="830231"/>
          </a:xfrm>
        </p:spPr>
        <p:txBody>
          <a:bodyPr vert="horz" lIns="91440" tIns="45720" rIns="91440" bIns="45720" rtlCol="0" anchor="b">
            <a:normAutofit/>
          </a:bodyPr>
          <a:lstStyle/>
          <a:p>
            <a:pPr algn="r" defTabSz="914400"/>
            <a:r>
              <a:rPr lang="ru-RU" altLang="ru-RU" sz="1800" b="1" dirty="0">
                <a:solidFill>
                  <a:srgbClr val="000000"/>
                </a:solidFill>
              </a:rPr>
              <a:t>ЯВЛЕНИЕ «</a:t>
            </a:r>
            <a:r>
              <a:rPr lang="en-US" altLang="ru-RU" sz="1800" b="1" kern="1200" dirty="0">
                <a:solidFill>
                  <a:srgbClr val="000000"/>
                </a:solidFill>
                <a:latin typeface="+mj-lt"/>
                <a:ea typeface="+mj-ea"/>
                <a:cs typeface="+mj-cs"/>
              </a:rPr>
              <a:t>КРЕПИТАЦИИ</a:t>
            </a:r>
            <a:r>
              <a:rPr lang="ru-RU" altLang="ru-RU" sz="1800" b="1" kern="1200" dirty="0">
                <a:solidFill>
                  <a:srgbClr val="000000"/>
                </a:solidFill>
                <a:latin typeface="+mj-lt"/>
                <a:ea typeface="+mj-ea"/>
                <a:cs typeface="+mj-cs"/>
              </a:rPr>
              <a:t>»</a:t>
            </a:r>
            <a:endParaRPr lang="en-US" altLang="ru-RU" sz="1800" b="1" kern="1200" dirty="0">
              <a:solidFill>
                <a:srgbClr val="000000"/>
              </a:solidFill>
              <a:latin typeface="+mj-lt"/>
              <a:ea typeface="+mj-ea"/>
              <a:cs typeface="+mj-cs"/>
            </a:endParaRPr>
          </a:p>
        </p:txBody>
      </p:sp>
      <p:sp>
        <p:nvSpPr>
          <p:cNvPr id="2" name="Номер слайда 1">
            <a:extLst>
              <a:ext uri="{FF2B5EF4-FFF2-40B4-BE49-F238E27FC236}">
                <a16:creationId xmlns:a16="http://schemas.microsoft.com/office/drawing/2014/main" id="{7CA1A84B-FA37-448C-8187-4296BB60DC5F}"/>
              </a:ext>
            </a:extLst>
          </p:cNvPr>
          <p:cNvSpPr>
            <a:spLocks noGrp="1"/>
          </p:cNvSpPr>
          <p:nvPr>
            <p:ph type="sldNum" sz="quarter" idx="12"/>
          </p:nvPr>
        </p:nvSpPr>
        <p:spPr/>
        <p:txBody>
          <a:bodyPr/>
          <a:lstStyle/>
          <a:p>
            <a:fld id="{66EDEB17-D28E-4C4D-9428-CF20629766F1}" type="slidenum">
              <a:rPr lang="ru-RU" altLang="ru-RU" smtClean="0"/>
              <a:pPr/>
              <a:t>23</a:t>
            </a:fld>
            <a:endParaRPr lang="ru-RU" altLang="ru-RU"/>
          </a:p>
        </p:txBody>
      </p:sp>
      <p:pic>
        <p:nvPicPr>
          <p:cNvPr id="8" name="Рисунок 7">
            <a:extLst>
              <a:ext uri="{FF2B5EF4-FFF2-40B4-BE49-F238E27FC236}">
                <a16:creationId xmlns:a16="http://schemas.microsoft.com/office/drawing/2014/main" id="{77B7704D-2BDE-45B0-B146-0B7F5F471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F16410AB-E41D-4655-878D-D7D3230607FA}"/>
              </a:ext>
            </a:extLst>
          </p:cNvPr>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75430" y="836712"/>
            <a:ext cx="7260008" cy="3605015"/>
          </a:xfrm>
          <a:prstGeom prst="rect">
            <a:avLst/>
          </a:prstGeom>
          <a:solidFill>
            <a:srgbClr val="FFFFFF"/>
          </a:solidFill>
        </p:spPr>
      </p:pic>
      <p:sp>
        <p:nvSpPr>
          <p:cNvPr id="10" name="Freeform: Shape 9">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6CE95D57-091D-4368-B3DB-D2D8276ABE88}"/>
              </a:ext>
            </a:extLst>
          </p:cNvPr>
          <p:cNvSpPr>
            <a:spLocks noGrp="1"/>
          </p:cNvSpPr>
          <p:nvPr>
            <p:ph type="title"/>
          </p:nvPr>
        </p:nvSpPr>
        <p:spPr>
          <a:xfrm>
            <a:off x="575430" y="5346692"/>
            <a:ext cx="6821738" cy="1394675"/>
          </a:xfrm>
        </p:spPr>
        <p:txBody>
          <a:bodyPr vert="horz" lIns="91440" tIns="45720" rIns="91440" bIns="45720" rtlCol="0" anchor="b">
            <a:noAutofit/>
          </a:bodyPr>
          <a:lstStyle/>
          <a:p>
            <a:pPr algn="r" defTabSz="914400"/>
            <a:r>
              <a:rPr lang="en-US" sz="1800" b="1" kern="1200" dirty="0">
                <a:solidFill>
                  <a:srgbClr val="000000"/>
                </a:solidFill>
                <a:effectLst/>
                <a:latin typeface="+mj-lt"/>
                <a:ea typeface="+mj-ea"/>
                <a:cs typeface="+mj-cs"/>
              </a:rPr>
              <a:t>M\29. </a:t>
            </a:r>
            <a:r>
              <a:rPr lang="ru-RU" sz="1800" b="1" kern="1200" dirty="0">
                <a:solidFill>
                  <a:srgbClr val="000000"/>
                </a:solidFill>
                <a:effectLst/>
                <a:latin typeface="+mj-lt"/>
                <a:ea typeface="+mj-ea"/>
                <a:cs typeface="+mj-cs"/>
              </a:rPr>
              <a:t>РАЗРЫВ МЕДИАЛЬНОГО МЕНИСКА</a:t>
            </a:r>
            <a:r>
              <a:rPr lang="en-US" sz="1800" b="1" kern="1200" dirty="0">
                <a:solidFill>
                  <a:srgbClr val="000000"/>
                </a:solidFill>
                <a:effectLst/>
                <a:latin typeface="+mj-lt"/>
                <a:ea typeface="+mj-ea"/>
                <a:cs typeface="+mj-cs"/>
              </a:rPr>
              <a:t>. </a:t>
            </a:r>
            <a:r>
              <a:rPr lang="ru-RU" sz="1800" b="1" kern="1200" dirty="0">
                <a:solidFill>
                  <a:srgbClr val="000000"/>
                </a:solidFill>
                <a:effectLst/>
                <a:latin typeface="+mj-lt"/>
                <a:ea typeface="+mj-ea"/>
                <a:cs typeface="+mj-cs"/>
              </a:rPr>
              <a:t>ЯВЛЕНИЕ «ЩЕЛЧКА»</a:t>
            </a:r>
            <a:r>
              <a:rPr lang="en-US" sz="1800" b="1" kern="1200" dirty="0">
                <a:solidFill>
                  <a:srgbClr val="000000"/>
                </a:solidFill>
                <a:effectLst/>
                <a:latin typeface="+mj-lt"/>
                <a:ea typeface="+mj-ea"/>
                <a:cs typeface="+mj-cs"/>
              </a:rPr>
              <a:t>. </a:t>
            </a:r>
            <a:r>
              <a:rPr lang="ru-RU" sz="1800" b="1" kern="1200" dirty="0">
                <a:solidFill>
                  <a:srgbClr val="000000"/>
                </a:solidFill>
                <a:effectLst/>
                <a:latin typeface="+mj-lt"/>
                <a:ea typeface="+mj-ea"/>
                <a:cs typeface="+mj-cs"/>
              </a:rPr>
              <a:t>РАЗРЕШЕНИЕ БЛОКАДЫ СУСТАВА</a:t>
            </a:r>
            <a:endParaRPr lang="en-US" sz="1800" b="1" kern="1200" dirty="0">
              <a:solidFill>
                <a:srgbClr val="000000"/>
              </a:solidFill>
              <a:latin typeface="+mj-lt"/>
              <a:ea typeface="+mj-ea"/>
              <a:cs typeface="+mj-cs"/>
            </a:endParaRPr>
          </a:p>
        </p:txBody>
      </p:sp>
      <p:sp>
        <p:nvSpPr>
          <p:cNvPr id="3" name="Номер слайда 2">
            <a:extLst>
              <a:ext uri="{FF2B5EF4-FFF2-40B4-BE49-F238E27FC236}">
                <a16:creationId xmlns:a16="http://schemas.microsoft.com/office/drawing/2014/main" id="{ADBF21C5-3FB0-4A79-BED1-0D9803ECB1E8}"/>
              </a:ext>
            </a:extLst>
          </p:cNvPr>
          <p:cNvSpPr>
            <a:spLocks noGrp="1"/>
          </p:cNvSpPr>
          <p:nvPr>
            <p:ph type="sldNum" sz="quarter" idx="12"/>
          </p:nvPr>
        </p:nvSpPr>
        <p:spPr/>
        <p:txBody>
          <a:bodyPr/>
          <a:lstStyle/>
          <a:p>
            <a:fld id="{66EDEB17-D28E-4C4D-9428-CF20629766F1}" type="slidenum">
              <a:rPr lang="ru-RU" altLang="ru-RU" smtClean="0"/>
              <a:pPr/>
              <a:t>24</a:t>
            </a:fld>
            <a:endParaRPr lang="ru-RU" altLang="ru-RU"/>
          </a:p>
        </p:txBody>
      </p:sp>
      <p:pic>
        <p:nvPicPr>
          <p:cNvPr id="8" name="Рисунок 7">
            <a:extLst>
              <a:ext uri="{FF2B5EF4-FFF2-40B4-BE49-F238E27FC236}">
                <a16:creationId xmlns:a16="http://schemas.microsoft.com/office/drawing/2014/main" id="{905A0358-E771-49F5-995B-A001CFF5C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2859485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83233ADB-0A91-4BD1-871D-465F1C1C082D}"/>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575430" y="1102122"/>
            <a:ext cx="7260008" cy="3139954"/>
          </a:xfrm>
          <a:prstGeom prst="rect">
            <a:avLst/>
          </a:prstGeom>
          <a:solidFill>
            <a:srgbClr val="FFFFFF"/>
          </a:solidFill>
        </p:spPr>
      </p:pic>
      <p:sp>
        <p:nvSpPr>
          <p:cNvPr id="10" name="Freeform: Shape 9">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F5814D07-3ED9-4EFE-9589-99BF96F0249C}"/>
              </a:ext>
            </a:extLst>
          </p:cNvPr>
          <p:cNvSpPr>
            <a:spLocks noGrp="1"/>
          </p:cNvSpPr>
          <p:nvPr>
            <p:ph type="title"/>
          </p:nvPr>
        </p:nvSpPr>
        <p:spPr>
          <a:xfrm>
            <a:off x="575430" y="5461891"/>
            <a:ext cx="6821738" cy="830231"/>
          </a:xfrm>
        </p:spPr>
        <p:txBody>
          <a:bodyPr vert="horz" lIns="91440" tIns="45720" rIns="91440" bIns="45720" rtlCol="0" anchor="b">
            <a:normAutofit/>
          </a:bodyPr>
          <a:lstStyle/>
          <a:p>
            <a:pPr algn="r" defTabSz="914400"/>
            <a:r>
              <a:rPr lang="en-US" altLang="ru-RU" sz="1800" b="1" kern="1200" dirty="0">
                <a:solidFill>
                  <a:srgbClr val="000000"/>
                </a:solidFill>
                <a:latin typeface="+mj-lt"/>
                <a:ea typeface="+mj-ea"/>
                <a:cs typeface="+mj-cs"/>
              </a:rPr>
              <a:t>ЯВЛЕНИЕ «ЩЕЛЧКА» ПЕРВИЧНЫЙ  ГОНАРТРОЗ II </a:t>
            </a:r>
            <a:endParaRPr lang="en-US" sz="1800" b="1" kern="1200" dirty="0">
              <a:solidFill>
                <a:srgbClr val="000000"/>
              </a:solidFill>
              <a:latin typeface="+mj-lt"/>
              <a:ea typeface="+mj-ea"/>
              <a:cs typeface="+mj-cs"/>
            </a:endParaRPr>
          </a:p>
        </p:txBody>
      </p:sp>
      <p:sp>
        <p:nvSpPr>
          <p:cNvPr id="3" name="Номер слайда 2">
            <a:extLst>
              <a:ext uri="{FF2B5EF4-FFF2-40B4-BE49-F238E27FC236}">
                <a16:creationId xmlns:a16="http://schemas.microsoft.com/office/drawing/2014/main" id="{3D2BF574-76C9-491C-AF8D-296F40F42625}"/>
              </a:ext>
            </a:extLst>
          </p:cNvPr>
          <p:cNvSpPr>
            <a:spLocks noGrp="1"/>
          </p:cNvSpPr>
          <p:nvPr>
            <p:ph type="sldNum" sz="quarter" idx="12"/>
          </p:nvPr>
        </p:nvSpPr>
        <p:spPr/>
        <p:txBody>
          <a:bodyPr/>
          <a:lstStyle/>
          <a:p>
            <a:fld id="{F04B15E8-E720-43C4-BE37-88CFAD83A057}" type="slidenum">
              <a:rPr lang="ru-RU" altLang="ru-RU" smtClean="0"/>
              <a:pPr/>
              <a:t>25</a:t>
            </a:fld>
            <a:endParaRPr lang="ru-RU" altLang="ru-RU"/>
          </a:p>
        </p:txBody>
      </p:sp>
      <p:pic>
        <p:nvPicPr>
          <p:cNvPr id="8" name="Рисунок 7">
            <a:extLst>
              <a:ext uri="{FF2B5EF4-FFF2-40B4-BE49-F238E27FC236}">
                <a16:creationId xmlns:a16="http://schemas.microsoft.com/office/drawing/2014/main" id="{939CAC96-2936-425F-89B4-B1016177D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641170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81" name="Рисунок 5">
            <a:extLst>
              <a:ext uri="{FF2B5EF4-FFF2-40B4-BE49-F238E27FC236}">
                <a16:creationId xmlns:a16="http://schemas.microsoft.com/office/drawing/2014/main" id="{C657B10C-93A3-4244-83A5-7F80C1E2650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430" y="965998"/>
            <a:ext cx="7260008" cy="3412203"/>
          </a:xfrm>
          <a:prstGeom prst="rect">
            <a:avLst/>
          </a:prstGeom>
          <a:solidFill>
            <a:srgbClr val="FFFFFF"/>
          </a:solidFill>
        </p:spPr>
      </p:pic>
      <p:sp>
        <p:nvSpPr>
          <p:cNvPr id="71" name="Freeform: Shape 7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778" name="Rectangle 2">
            <a:extLst>
              <a:ext uri="{FF2B5EF4-FFF2-40B4-BE49-F238E27FC236}">
                <a16:creationId xmlns:a16="http://schemas.microsoft.com/office/drawing/2014/main" id="{1F13D7A3-681E-42A7-A78D-D6F1AD77596A}"/>
              </a:ext>
            </a:extLst>
          </p:cNvPr>
          <p:cNvSpPr>
            <a:spLocks noGrp="1" noChangeArrowheads="1"/>
          </p:cNvSpPr>
          <p:nvPr>
            <p:ph type="title"/>
          </p:nvPr>
        </p:nvSpPr>
        <p:spPr>
          <a:xfrm>
            <a:off x="575430" y="5444835"/>
            <a:ext cx="6821738" cy="830231"/>
          </a:xfrm>
        </p:spPr>
        <p:txBody>
          <a:bodyPr vert="horz" lIns="91440" tIns="45720" rIns="91440" bIns="45720" rtlCol="0" anchor="b">
            <a:normAutofit/>
          </a:bodyPr>
          <a:lstStyle/>
          <a:p>
            <a:pPr algn="r" defTabSz="914400"/>
            <a:r>
              <a:rPr lang="en-US" altLang="ru-RU" sz="1800" b="1" kern="1200" dirty="0">
                <a:solidFill>
                  <a:srgbClr val="000000"/>
                </a:solidFill>
                <a:latin typeface="+mj-lt"/>
                <a:ea typeface="+mj-ea"/>
                <a:cs typeface="+mj-cs"/>
              </a:rPr>
              <a:t>СИНОВИТ</a:t>
            </a:r>
          </a:p>
        </p:txBody>
      </p:sp>
      <p:sp>
        <p:nvSpPr>
          <p:cNvPr id="2" name="Номер слайда 1">
            <a:extLst>
              <a:ext uri="{FF2B5EF4-FFF2-40B4-BE49-F238E27FC236}">
                <a16:creationId xmlns:a16="http://schemas.microsoft.com/office/drawing/2014/main" id="{B536723D-C1D2-4E5E-BE2B-E786864B1200}"/>
              </a:ext>
            </a:extLst>
          </p:cNvPr>
          <p:cNvSpPr>
            <a:spLocks noGrp="1"/>
          </p:cNvSpPr>
          <p:nvPr>
            <p:ph type="sldNum" sz="quarter" idx="12"/>
          </p:nvPr>
        </p:nvSpPr>
        <p:spPr/>
        <p:txBody>
          <a:bodyPr/>
          <a:lstStyle/>
          <a:p>
            <a:fld id="{F04B15E8-E720-43C4-BE37-88CFAD83A057}" type="slidenum">
              <a:rPr lang="ru-RU" altLang="ru-RU" smtClean="0"/>
              <a:pPr/>
              <a:t>26</a:t>
            </a:fld>
            <a:endParaRPr lang="ru-RU" altLang="ru-RU"/>
          </a:p>
        </p:txBody>
      </p:sp>
      <p:pic>
        <p:nvPicPr>
          <p:cNvPr id="8" name="Рисунок 7">
            <a:extLst>
              <a:ext uri="{FF2B5EF4-FFF2-40B4-BE49-F238E27FC236}">
                <a16:creationId xmlns:a16="http://schemas.microsoft.com/office/drawing/2014/main" id="{FCAC80FF-1917-4E30-9067-4624EE3D8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E3BD66F0-5544-4288-9587-CC43AFD0F479}"/>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5430" y="1056747"/>
            <a:ext cx="7260008" cy="3230705"/>
          </a:xfrm>
          <a:prstGeom prst="rect">
            <a:avLst/>
          </a:prstGeom>
          <a:noFill/>
        </p:spPr>
      </p:pic>
      <p:sp>
        <p:nvSpPr>
          <p:cNvPr id="11" name="Freeform: Shape 1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60F171B9-42FF-4701-A703-47BA43353837}"/>
              </a:ext>
            </a:extLst>
          </p:cNvPr>
          <p:cNvSpPr>
            <a:spLocks noGrp="1"/>
          </p:cNvSpPr>
          <p:nvPr>
            <p:ph type="title"/>
          </p:nvPr>
        </p:nvSpPr>
        <p:spPr>
          <a:xfrm>
            <a:off x="575430" y="5444835"/>
            <a:ext cx="6821738" cy="830231"/>
          </a:xfrm>
        </p:spPr>
        <p:txBody>
          <a:bodyPr vert="horz" lIns="91440" tIns="45720" rIns="91440" bIns="45720" rtlCol="0" anchor="b">
            <a:normAutofit fontScale="90000"/>
          </a:bodyPr>
          <a:lstStyle/>
          <a:p>
            <a:pPr algn="r" defTabSz="914400"/>
            <a:br>
              <a:rPr lang="en-US" sz="1100" b="1" kern="1200" dirty="0">
                <a:solidFill>
                  <a:srgbClr val="000000"/>
                </a:solidFill>
                <a:latin typeface="+mj-lt"/>
                <a:ea typeface="+mj-ea"/>
                <a:cs typeface="+mj-cs"/>
              </a:rPr>
            </a:br>
            <a:br>
              <a:rPr lang="ru-RU" sz="1100" b="1" kern="1200" dirty="0">
                <a:solidFill>
                  <a:srgbClr val="000000"/>
                </a:solidFill>
                <a:latin typeface="+mj-lt"/>
                <a:ea typeface="+mj-ea"/>
                <a:cs typeface="+mj-cs"/>
              </a:rPr>
            </a:br>
            <a:br>
              <a:rPr lang="ru-RU" sz="1100" b="1" kern="1200" dirty="0">
                <a:solidFill>
                  <a:srgbClr val="000000"/>
                </a:solidFill>
                <a:latin typeface="+mj-lt"/>
                <a:ea typeface="+mj-ea"/>
                <a:cs typeface="+mj-cs"/>
              </a:rPr>
            </a:br>
            <a:br>
              <a:rPr lang="ru-RU" sz="1100" b="1" kern="1200" dirty="0">
                <a:solidFill>
                  <a:srgbClr val="000000"/>
                </a:solidFill>
                <a:latin typeface="+mj-lt"/>
                <a:ea typeface="+mj-ea"/>
                <a:cs typeface="+mj-cs"/>
              </a:rPr>
            </a:br>
            <a:r>
              <a:rPr lang="en-US" sz="1800" b="1" kern="1200" dirty="0">
                <a:solidFill>
                  <a:srgbClr val="000000"/>
                </a:solidFill>
                <a:latin typeface="+mj-lt"/>
                <a:ea typeface="+mj-ea"/>
                <a:cs typeface="+mj-cs"/>
              </a:rPr>
              <a:t>ХОНДРОМАЛЯЦИЯ НАДКОЛЕННИКА</a:t>
            </a:r>
            <a:br>
              <a:rPr lang="en-US" sz="1100" kern="1200" dirty="0">
                <a:solidFill>
                  <a:srgbClr val="000000"/>
                </a:solidFill>
                <a:latin typeface="+mj-lt"/>
                <a:ea typeface="+mj-ea"/>
                <a:cs typeface="+mj-cs"/>
              </a:rPr>
            </a:br>
            <a:br>
              <a:rPr lang="en-US" sz="1100" kern="1200" dirty="0">
                <a:solidFill>
                  <a:srgbClr val="000000"/>
                </a:solidFill>
                <a:effectLst/>
                <a:latin typeface="+mj-lt"/>
                <a:ea typeface="+mj-ea"/>
                <a:cs typeface="+mj-cs"/>
              </a:rPr>
            </a:br>
            <a:endParaRPr lang="en-US" sz="1100" kern="1200" dirty="0">
              <a:solidFill>
                <a:srgbClr val="000000"/>
              </a:solidFill>
              <a:latin typeface="+mj-lt"/>
              <a:ea typeface="+mj-ea"/>
              <a:cs typeface="+mj-cs"/>
            </a:endParaRPr>
          </a:p>
        </p:txBody>
      </p:sp>
      <p:sp>
        <p:nvSpPr>
          <p:cNvPr id="3" name="Номер слайда 2">
            <a:extLst>
              <a:ext uri="{FF2B5EF4-FFF2-40B4-BE49-F238E27FC236}">
                <a16:creationId xmlns:a16="http://schemas.microsoft.com/office/drawing/2014/main" id="{FA6A6854-B74E-4737-AF43-3332D376EB62}"/>
              </a:ext>
            </a:extLst>
          </p:cNvPr>
          <p:cNvSpPr>
            <a:spLocks noGrp="1"/>
          </p:cNvSpPr>
          <p:nvPr>
            <p:ph type="sldNum" sz="quarter" idx="12"/>
          </p:nvPr>
        </p:nvSpPr>
        <p:spPr/>
        <p:txBody>
          <a:bodyPr/>
          <a:lstStyle/>
          <a:p>
            <a:fld id="{F04B15E8-E720-43C4-BE37-88CFAD83A057}" type="slidenum">
              <a:rPr lang="ru-RU" altLang="ru-RU" smtClean="0"/>
              <a:pPr/>
              <a:t>27</a:t>
            </a:fld>
            <a:endParaRPr lang="ru-RU" altLang="ru-RU"/>
          </a:p>
        </p:txBody>
      </p:sp>
      <p:pic>
        <p:nvPicPr>
          <p:cNvPr id="8" name="Рисунок 7">
            <a:extLst>
              <a:ext uri="{FF2B5EF4-FFF2-40B4-BE49-F238E27FC236}">
                <a16:creationId xmlns:a16="http://schemas.microsoft.com/office/drawing/2014/main" id="{7BA804B4-559C-44C8-ADB5-0E9AC5EFF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545356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42FFD938-8080-4806-87EF-A394A4E8C5E0}"/>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5430" y="1047672"/>
            <a:ext cx="7260008" cy="3248854"/>
          </a:xfrm>
          <a:prstGeom prst="rect">
            <a:avLst/>
          </a:prstGeom>
          <a:noFill/>
        </p:spPr>
      </p:pic>
      <p:sp>
        <p:nvSpPr>
          <p:cNvPr id="10" name="Freeform: Shape 9">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3CF08F0C-B447-40D5-BA08-4772904A5E9F}"/>
              </a:ext>
            </a:extLst>
          </p:cNvPr>
          <p:cNvSpPr>
            <a:spLocks noGrp="1"/>
          </p:cNvSpPr>
          <p:nvPr>
            <p:ph type="title"/>
          </p:nvPr>
        </p:nvSpPr>
        <p:spPr>
          <a:xfrm>
            <a:off x="575430" y="5444835"/>
            <a:ext cx="6821738" cy="830231"/>
          </a:xfrm>
        </p:spPr>
        <p:txBody>
          <a:bodyPr vert="horz" lIns="91440" tIns="45720" rIns="91440" bIns="45720" rtlCol="0" anchor="b">
            <a:normAutofit/>
          </a:bodyPr>
          <a:lstStyle/>
          <a:p>
            <a:pPr algn="r" defTabSz="914400"/>
            <a:br>
              <a:rPr lang="en-US" sz="2500" b="1" kern="1200" dirty="0">
                <a:solidFill>
                  <a:srgbClr val="000000"/>
                </a:solidFill>
                <a:latin typeface="+mj-lt"/>
                <a:ea typeface="+mj-ea"/>
                <a:cs typeface="+mj-cs"/>
              </a:rPr>
            </a:br>
            <a:r>
              <a:rPr lang="en-US" sz="1800" b="1" kern="1200" dirty="0">
                <a:solidFill>
                  <a:srgbClr val="000000"/>
                </a:solidFill>
                <a:latin typeface="+mj-lt"/>
                <a:ea typeface="+mj-ea"/>
                <a:cs typeface="+mj-cs"/>
              </a:rPr>
              <a:t>ХОНДРОМАЛЯЦИЯ НАДКОЛЕННИКА</a:t>
            </a:r>
            <a:endParaRPr lang="en-US" sz="1800" kern="1200" dirty="0">
              <a:solidFill>
                <a:srgbClr val="000000"/>
              </a:solidFill>
              <a:latin typeface="+mj-lt"/>
              <a:ea typeface="+mj-ea"/>
              <a:cs typeface="+mj-cs"/>
            </a:endParaRPr>
          </a:p>
        </p:txBody>
      </p:sp>
      <p:sp>
        <p:nvSpPr>
          <p:cNvPr id="3" name="Номер слайда 2">
            <a:extLst>
              <a:ext uri="{FF2B5EF4-FFF2-40B4-BE49-F238E27FC236}">
                <a16:creationId xmlns:a16="http://schemas.microsoft.com/office/drawing/2014/main" id="{DF71F42E-3636-48B4-B416-615EAE59B787}"/>
              </a:ext>
            </a:extLst>
          </p:cNvPr>
          <p:cNvSpPr>
            <a:spLocks noGrp="1"/>
          </p:cNvSpPr>
          <p:nvPr>
            <p:ph type="sldNum" sz="quarter" idx="12"/>
          </p:nvPr>
        </p:nvSpPr>
        <p:spPr/>
        <p:txBody>
          <a:bodyPr/>
          <a:lstStyle/>
          <a:p>
            <a:fld id="{F04B15E8-E720-43C4-BE37-88CFAD83A057}" type="slidenum">
              <a:rPr lang="ru-RU" altLang="ru-RU" smtClean="0"/>
              <a:pPr/>
              <a:t>28</a:t>
            </a:fld>
            <a:endParaRPr lang="ru-RU" altLang="ru-RU"/>
          </a:p>
        </p:txBody>
      </p:sp>
      <p:pic>
        <p:nvPicPr>
          <p:cNvPr id="8" name="Рисунок 7">
            <a:extLst>
              <a:ext uri="{FF2B5EF4-FFF2-40B4-BE49-F238E27FC236}">
                <a16:creationId xmlns:a16="http://schemas.microsoft.com/office/drawing/2014/main" id="{A7A18A2B-7D2D-4798-9A0F-B11901AFD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77674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2BC7FB6-3DFA-4906-AE3D-04D9AF0168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430" y="1038598"/>
            <a:ext cx="7260008" cy="3267003"/>
          </a:xfrm>
          <a:prstGeom prst="rect">
            <a:avLst/>
          </a:prstGeom>
        </p:spPr>
      </p:pic>
      <p:sp>
        <p:nvSpPr>
          <p:cNvPr id="10" name="Freeform: Shape 9">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16A92754-B7A5-494F-AA97-910A7275CC07}"/>
              </a:ext>
            </a:extLst>
          </p:cNvPr>
          <p:cNvSpPr>
            <a:spLocks noGrp="1"/>
          </p:cNvSpPr>
          <p:nvPr>
            <p:ph type="title"/>
          </p:nvPr>
        </p:nvSpPr>
        <p:spPr>
          <a:xfrm>
            <a:off x="575430" y="5444835"/>
            <a:ext cx="6821738" cy="830231"/>
          </a:xfrm>
        </p:spPr>
        <p:txBody>
          <a:bodyPr vert="horz" lIns="91440" tIns="45720" rIns="91440" bIns="45720" rtlCol="0" anchor="b">
            <a:normAutofit/>
          </a:bodyPr>
          <a:lstStyle/>
          <a:p>
            <a:pPr algn="r" defTabSz="914400"/>
            <a:r>
              <a:rPr lang="en-US" altLang="ru-RU" sz="1800" b="1" kern="1200" dirty="0">
                <a:solidFill>
                  <a:srgbClr val="000000"/>
                </a:solidFill>
                <a:latin typeface="+mj-lt"/>
                <a:ea typeface="+mj-ea"/>
                <a:cs typeface="+mj-cs"/>
              </a:rPr>
              <a:t>ОСТЕОАРТРОЗ I СТЕПЕНИ</a:t>
            </a:r>
            <a:endParaRPr lang="en-US" sz="1800" b="1" kern="1200" dirty="0">
              <a:solidFill>
                <a:srgbClr val="000000"/>
              </a:solidFill>
              <a:latin typeface="+mj-lt"/>
              <a:ea typeface="+mj-ea"/>
              <a:cs typeface="+mj-cs"/>
            </a:endParaRPr>
          </a:p>
        </p:txBody>
      </p:sp>
      <p:sp>
        <p:nvSpPr>
          <p:cNvPr id="3" name="Номер слайда 2">
            <a:extLst>
              <a:ext uri="{FF2B5EF4-FFF2-40B4-BE49-F238E27FC236}">
                <a16:creationId xmlns:a16="http://schemas.microsoft.com/office/drawing/2014/main" id="{00A6963C-4C64-4CEE-BC62-FBCA02E0F7F6}"/>
              </a:ext>
            </a:extLst>
          </p:cNvPr>
          <p:cNvSpPr>
            <a:spLocks noGrp="1"/>
          </p:cNvSpPr>
          <p:nvPr>
            <p:ph type="sldNum" sz="quarter" idx="12"/>
          </p:nvPr>
        </p:nvSpPr>
        <p:spPr/>
        <p:txBody>
          <a:bodyPr/>
          <a:lstStyle/>
          <a:p>
            <a:fld id="{F04B15E8-E720-43C4-BE37-88CFAD83A057}" type="slidenum">
              <a:rPr lang="ru-RU" altLang="ru-RU" smtClean="0"/>
              <a:pPr/>
              <a:t>29</a:t>
            </a:fld>
            <a:endParaRPr lang="ru-RU" altLang="ru-RU"/>
          </a:p>
        </p:txBody>
      </p:sp>
      <p:pic>
        <p:nvPicPr>
          <p:cNvPr id="8" name="Рисунок 7">
            <a:extLst>
              <a:ext uri="{FF2B5EF4-FFF2-40B4-BE49-F238E27FC236}">
                <a16:creationId xmlns:a16="http://schemas.microsoft.com/office/drawing/2014/main" id="{39844EBE-3210-45C5-9441-FFA0DA2F8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4292094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8EA5D5D1-4CE0-4401-AFBB-6A2F9382328B}"/>
              </a:ext>
            </a:extLst>
          </p:cNvPr>
          <p:cNvSpPr>
            <a:spLocks noGrp="1"/>
          </p:cNvSpPr>
          <p:nvPr>
            <p:ph type="title"/>
          </p:nvPr>
        </p:nvSpPr>
        <p:spPr>
          <a:xfrm>
            <a:off x="628650" y="811161"/>
            <a:ext cx="2501695" cy="5403370"/>
          </a:xfrm>
        </p:spPr>
        <p:txBody>
          <a:bodyPr>
            <a:normAutofit/>
          </a:bodyPr>
          <a:lstStyle/>
          <a:p>
            <a:r>
              <a:rPr lang="ru-RU" sz="1800" b="1" dirty="0">
                <a:solidFill>
                  <a:srgbClr val="FFFFFF"/>
                </a:solidFill>
              </a:rPr>
              <a:t>ВЕРОЯТНОСТЬ РАЗВИТИЯ ГОНАРТРОЗА С ВОЗРАСТОМ</a:t>
            </a:r>
          </a:p>
        </p:txBody>
      </p:sp>
      <p:graphicFrame>
        <p:nvGraphicFramePr>
          <p:cNvPr id="6" name="Объект 5">
            <a:extLst>
              <a:ext uri="{FF2B5EF4-FFF2-40B4-BE49-F238E27FC236}">
                <a16:creationId xmlns:a16="http://schemas.microsoft.com/office/drawing/2014/main" id="{C56796E3-20AD-407B-A65A-1C6997F92524}"/>
              </a:ext>
            </a:extLst>
          </p:cNvPr>
          <p:cNvGraphicFramePr>
            <a:graphicFrameLocks noGrp="1"/>
          </p:cNvGraphicFramePr>
          <p:nvPr>
            <p:ph idx="1"/>
            <p:extLst>
              <p:ext uri="{D42A27DB-BD31-4B8C-83A1-F6EECF244321}">
                <p14:modId xmlns:p14="http://schemas.microsoft.com/office/powerpoint/2010/main" val="1417336669"/>
              </p:ext>
            </p:extLst>
          </p:nvPr>
        </p:nvGraphicFramePr>
        <p:xfrm>
          <a:off x="4094559" y="642938"/>
          <a:ext cx="4567238" cy="5572125"/>
        </p:xfrm>
        <a:graphic>
          <a:graphicData uri="http://schemas.openxmlformats.org/drawingml/2006/chart">
            <c:chart xmlns:c="http://schemas.openxmlformats.org/drawingml/2006/chart" xmlns:r="http://schemas.openxmlformats.org/officeDocument/2006/relationships" r:id="rId2"/>
          </a:graphicData>
        </a:graphic>
      </p:graphicFrame>
      <p:sp>
        <p:nvSpPr>
          <p:cNvPr id="3" name="Номер слайда 2">
            <a:extLst>
              <a:ext uri="{FF2B5EF4-FFF2-40B4-BE49-F238E27FC236}">
                <a16:creationId xmlns:a16="http://schemas.microsoft.com/office/drawing/2014/main" id="{10929058-F56A-4B6D-B0A2-264B85D72739}"/>
              </a:ext>
            </a:extLst>
          </p:cNvPr>
          <p:cNvSpPr>
            <a:spLocks noGrp="1"/>
          </p:cNvSpPr>
          <p:nvPr>
            <p:ph type="sldNum" sz="quarter" idx="12"/>
          </p:nvPr>
        </p:nvSpPr>
        <p:spPr/>
        <p:txBody>
          <a:bodyPr/>
          <a:lstStyle/>
          <a:p>
            <a:fld id="{F04B15E8-E720-43C4-BE37-88CFAD83A057}" type="slidenum">
              <a:rPr lang="ru-RU" altLang="ru-RU" smtClean="0"/>
              <a:pPr/>
              <a:t>3</a:t>
            </a:fld>
            <a:endParaRPr lang="ru-RU" altLang="ru-RU"/>
          </a:p>
        </p:txBody>
      </p:sp>
      <p:pic>
        <p:nvPicPr>
          <p:cNvPr id="9" name="Рисунок 8">
            <a:extLst>
              <a:ext uri="{FF2B5EF4-FFF2-40B4-BE49-F238E27FC236}">
                <a16:creationId xmlns:a16="http://schemas.microsoft.com/office/drawing/2014/main" id="{5D141ACF-2151-4DB7-8408-0F5F73C84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15826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2685F00F-EE77-45AD-AEF0-F8E4F0E591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430" y="1029523"/>
            <a:ext cx="7260008" cy="3285153"/>
          </a:xfrm>
          <a:prstGeom prst="rect">
            <a:avLst/>
          </a:prstGeom>
        </p:spPr>
      </p:pic>
      <p:sp>
        <p:nvSpPr>
          <p:cNvPr id="10" name="Freeform: Shape 9">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A9F85445-3D09-4D07-8D51-7ECE032A2BE4}"/>
              </a:ext>
            </a:extLst>
          </p:cNvPr>
          <p:cNvSpPr>
            <a:spLocks noGrp="1"/>
          </p:cNvSpPr>
          <p:nvPr>
            <p:ph type="title"/>
          </p:nvPr>
        </p:nvSpPr>
        <p:spPr>
          <a:xfrm>
            <a:off x="575430" y="5444835"/>
            <a:ext cx="6821738" cy="830231"/>
          </a:xfrm>
        </p:spPr>
        <p:txBody>
          <a:bodyPr vert="horz" lIns="91440" tIns="45720" rIns="91440" bIns="45720" rtlCol="0" anchor="b">
            <a:normAutofit/>
          </a:bodyPr>
          <a:lstStyle/>
          <a:p>
            <a:pPr algn="r" defTabSz="914400"/>
            <a:r>
              <a:rPr lang="en-US" altLang="ru-RU" sz="1800" b="1" kern="1200" dirty="0">
                <a:solidFill>
                  <a:srgbClr val="000000"/>
                </a:solidFill>
                <a:latin typeface="+mj-lt"/>
                <a:ea typeface="+mj-ea"/>
                <a:cs typeface="+mj-cs"/>
              </a:rPr>
              <a:t>ОСТЕОАРТРОЗ II СТЕПЕНИ</a:t>
            </a:r>
            <a:endParaRPr lang="en-US" sz="1800" b="1" kern="1200" dirty="0">
              <a:solidFill>
                <a:srgbClr val="000000"/>
              </a:solidFill>
              <a:latin typeface="+mj-lt"/>
              <a:ea typeface="+mj-ea"/>
              <a:cs typeface="+mj-cs"/>
            </a:endParaRPr>
          </a:p>
        </p:txBody>
      </p:sp>
      <p:sp>
        <p:nvSpPr>
          <p:cNvPr id="3" name="Номер слайда 2">
            <a:extLst>
              <a:ext uri="{FF2B5EF4-FFF2-40B4-BE49-F238E27FC236}">
                <a16:creationId xmlns:a16="http://schemas.microsoft.com/office/drawing/2014/main" id="{78A1C191-5B2F-4C31-9704-3B68F087718F}"/>
              </a:ext>
            </a:extLst>
          </p:cNvPr>
          <p:cNvSpPr>
            <a:spLocks noGrp="1"/>
          </p:cNvSpPr>
          <p:nvPr>
            <p:ph type="sldNum" sz="quarter" idx="12"/>
          </p:nvPr>
        </p:nvSpPr>
        <p:spPr/>
        <p:txBody>
          <a:bodyPr/>
          <a:lstStyle/>
          <a:p>
            <a:fld id="{F04B15E8-E720-43C4-BE37-88CFAD83A057}" type="slidenum">
              <a:rPr lang="ru-RU" altLang="ru-RU" smtClean="0"/>
              <a:pPr/>
              <a:t>30</a:t>
            </a:fld>
            <a:endParaRPr lang="ru-RU" altLang="ru-RU"/>
          </a:p>
        </p:txBody>
      </p:sp>
      <p:pic>
        <p:nvPicPr>
          <p:cNvPr id="8" name="Рисунок 7">
            <a:extLst>
              <a:ext uri="{FF2B5EF4-FFF2-40B4-BE49-F238E27FC236}">
                <a16:creationId xmlns:a16="http://schemas.microsoft.com/office/drawing/2014/main" id="{0E7F1937-F336-4B40-A712-7CFD56709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829175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347C28C-ABE6-4FA9-A8E0-23173802A6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430" y="1038598"/>
            <a:ext cx="7260008" cy="3267003"/>
          </a:xfrm>
          <a:prstGeom prst="rect">
            <a:avLst/>
          </a:prstGeom>
        </p:spPr>
      </p:pic>
      <p:sp>
        <p:nvSpPr>
          <p:cNvPr id="71" name="Freeform: Shape 70">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874" name="Rectangle 2">
            <a:extLst>
              <a:ext uri="{FF2B5EF4-FFF2-40B4-BE49-F238E27FC236}">
                <a16:creationId xmlns:a16="http://schemas.microsoft.com/office/drawing/2014/main" id="{09DF4735-FCC7-4D02-9B3B-8AD40BC1133F}"/>
              </a:ext>
            </a:extLst>
          </p:cNvPr>
          <p:cNvSpPr>
            <a:spLocks noGrp="1" noChangeArrowheads="1"/>
          </p:cNvSpPr>
          <p:nvPr>
            <p:ph type="title"/>
          </p:nvPr>
        </p:nvSpPr>
        <p:spPr>
          <a:xfrm>
            <a:off x="575430" y="5444835"/>
            <a:ext cx="6821738" cy="830231"/>
          </a:xfrm>
        </p:spPr>
        <p:txBody>
          <a:bodyPr vert="horz" lIns="91440" tIns="45720" rIns="91440" bIns="45720" rtlCol="0" anchor="b">
            <a:normAutofit/>
          </a:bodyPr>
          <a:lstStyle/>
          <a:p>
            <a:pPr algn="r" defTabSz="914400"/>
            <a:r>
              <a:rPr lang="en-US" altLang="ru-RU" sz="1800" b="1" kern="1200">
                <a:solidFill>
                  <a:srgbClr val="000000"/>
                </a:solidFill>
                <a:latin typeface="+mj-lt"/>
                <a:ea typeface="+mj-ea"/>
                <a:cs typeface="+mj-cs"/>
              </a:rPr>
              <a:t>ОСТЕОАРТРОЗ III СТЕПЕНИ</a:t>
            </a:r>
            <a:endParaRPr lang="en-US" altLang="ru-RU" sz="1800" b="1" kern="1200" dirty="0">
              <a:solidFill>
                <a:srgbClr val="000000"/>
              </a:solidFill>
              <a:latin typeface="+mj-lt"/>
              <a:ea typeface="+mj-ea"/>
              <a:cs typeface="+mj-cs"/>
            </a:endParaRPr>
          </a:p>
        </p:txBody>
      </p:sp>
      <p:sp>
        <p:nvSpPr>
          <p:cNvPr id="2" name="Номер слайда 1">
            <a:extLst>
              <a:ext uri="{FF2B5EF4-FFF2-40B4-BE49-F238E27FC236}">
                <a16:creationId xmlns:a16="http://schemas.microsoft.com/office/drawing/2014/main" id="{99317AB7-8F09-4933-9F1E-71F133ED0018}"/>
              </a:ext>
            </a:extLst>
          </p:cNvPr>
          <p:cNvSpPr>
            <a:spLocks noGrp="1"/>
          </p:cNvSpPr>
          <p:nvPr>
            <p:ph type="sldNum" sz="quarter" idx="12"/>
          </p:nvPr>
        </p:nvSpPr>
        <p:spPr>
          <a:xfrm>
            <a:off x="6457950" y="6356351"/>
            <a:ext cx="2057400" cy="365125"/>
          </a:xfrm>
        </p:spPr>
        <p:txBody>
          <a:bodyPr/>
          <a:lstStyle/>
          <a:p>
            <a:fld id="{F04B15E8-E720-43C4-BE37-88CFAD83A057}" type="slidenum">
              <a:rPr lang="ru-RU" altLang="ru-RU" smtClean="0"/>
              <a:pPr/>
              <a:t>31</a:t>
            </a:fld>
            <a:endParaRPr lang="ru-RU" altLang="ru-RU" dirty="0"/>
          </a:p>
        </p:txBody>
      </p:sp>
      <p:pic>
        <p:nvPicPr>
          <p:cNvPr id="8" name="Рисунок 7">
            <a:extLst>
              <a:ext uri="{FF2B5EF4-FFF2-40B4-BE49-F238E27FC236}">
                <a16:creationId xmlns:a16="http://schemas.microsoft.com/office/drawing/2014/main" id="{D0119776-F84C-484F-8F87-1A6A987F7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8B2F31A5-995C-462C-807C-AB80BC92C205}"/>
              </a:ext>
            </a:extLst>
          </p:cNvPr>
          <p:cNvSpPr>
            <a:spLocks noGrp="1"/>
          </p:cNvSpPr>
          <p:nvPr>
            <p:ph type="title"/>
          </p:nvPr>
        </p:nvSpPr>
        <p:spPr>
          <a:xfrm>
            <a:off x="628650" y="811161"/>
            <a:ext cx="2501695" cy="5403370"/>
          </a:xfrm>
        </p:spPr>
        <p:txBody>
          <a:bodyPr>
            <a:normAutofit/>
          </a:bodyPr>
          <a:lstStyle/>
          <a:p>
            <a:br>
              <a:rPr lang="ru-RU" sz="2600" b="1" dirty="0">
                <a:solidFill>
                  <a:srgbClr val="FFFFFF"/>
                </a:solidFill>
                <a:effectLst/>
              </a:rPr>
            </a:br>
            <a:r>
              <a:rPr lang="ru-RU" sz="1800" b="1" dirty="0">
                <a:solidFill>
                  <a:srgbClr val="FFFFFF"/>
                </a:solidFill>
                <a:effectLst/>
              </a:rPr>
              <a:t>НАУЧНАЯ НОВИЗНА ИССЛЕДОВАНИЯ</a:t>
            </a:r>
            <a:br>
              <a:rPr lang="ru-RU" sz="2600" dirty="0">
                <a:solidFill>
                  <a:srgbClr val="FFFFFF"/>
                </a:solidFill>
                <a:effectLst/>
              </a:rPr>
            </a:br>
            <a:endParaRPr lang="ru-RU" sz="2600" dirty="0">
              <a:solidFill>
                <a:srgbClr val="FFFFFF"/>
              </a:solidFill>
            </a:endParaRPr>
          </a:p>
        </p:txBody>
      </p:sp>
      <p:graphicFrame>
        <p:nvGraphicFramePr>
          <p:cNvPr id="6" name="Объект 2">
            <a:extLst>
              <a:ext uri="{FF2B5EF4-FFF2-40B4-BE49-F238E27FC236}">
                <a16:creationId xmlns:a16="http://schemas.microsoft.com/office/drawing/2014/main" id="{9D08B23B-AE31-4F36-A553-CEB1F559D6D3}"/>
              </a:ext>
            </a:extLst>
          </p:cNvPr>
          <p:cNvGraphicFramePr>
            <a:graphicFrameLocks noGrp="1"/>
          </p:cNvGraphicFramePr>
          <p:nvPr>
            <p:ph idx="1"/>
            <p:extLst>
              <p:ext uri="{D42A27DB-BD31-4B8C-83A1-F6EECF244321}">
                <p14:modId xmlns:p14="http://schemas.microsoft.com/office/powerpoint/2010/main" val="2579168032"/>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a:extLst>
              <a:ext uri="{FF2B5EF4-FFF2-40B4-BE49-F238E27FC236}">
                <a16:creationId xmlns:a16="http://schemas.microsoft.com/office/drawing/2014/main" id="{4932E0BE-35E6-40C3-A094-C0975953ECED}"/>
              </a:ext>
            </a:extLst>
          </p:cNvPr>
          <p:cNvSpPr>
            <a:spLocks noGrp="1"/>
          </p:cNvSpPr>
          <p:nvPr>
            <p:ph type="sldNum" sz="quarter" idx="12"/>
          </p:nvPr>
        </p:nvSpPr>
        <p:spPr/>
        <p:txBody>
          <a:bodyPr/>
          <a:lstStyle/>
          <a:p>
            <a:fld id="{F04B15E8-E720-43C4-BE37-88CFAD83A057}" type="slidenum">
              <a:rPr lang="ru-RU" altLang="ru-RU" smtClean="0"/>
              <a:pPr/>
              <a:t>32</a:t>
            </a:fld>
            <a:endParaRPr lang="ru-RU" altLang="ru-RU"/>
          </a:p>
        </p:txBody>
      </p:sp>
      <p:pic>
        <p:nvPicPr>
          <p:cNvPr id="8" name="Рисунок 7">
            <a:extLst>
              <a:ext uri="{FF2B5EF4-FFF2-40B4-BE49-F238E27FC236}">
                <a16:creationId xmlns:a16="http://schemas.microsoft.com/office/drawing/2014/main" id="{F0BE5D5B-ED50-421D-A82D-B4EAA122D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491522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3"/>
            <a:ext cx="9143999"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5BDED3F-3500-499C-9C4F-A4666C3AF5C5}"/>
              </a:ext>
            </a:extLst>
          </p:cNvPr>
          <p:cNvSpPr>
            <a:spLocks noGrp="1"/>
          </p:cNvSpPr>
          <p:nvPr>
            <p:ph type="title"/>
          </p:nvPr>
        </p:nvSpPr>
        <p:spPr>
          <a:xfrm>
            <a:off x="628650" y="365125"/>
            <a:ext cx="7886700" cy="1325563"/>
          </a:xfrm>
        </p:spPr>
        <p:txBody>
          <a:bodyPr>
            <a:normAutofit/>
          </a:bodyPr>
          <a:lstStyle/>
          <a:p>
            <a:br>
              <a:rPr lang="ru-RU" sz="2800" b="1" dirty="0">
                <a:solidFill>
                  <a:schemeClr val="bg1"/>
                </a:solidFill>
                <a:effectLst/>
              </a:rPr>
            </a:br>
            <a:r>
              <a:rPr lang="ru-RU" sz="1800" b="1" dirty="0">
                <a:solidFill>
                  <a:schemeClr val="bg1"/>
                </a:solidFill>
                <a:effectLst/>
              </a:rPr>
              <a:t>ПРАКТИЧЕСКАЯ ЗНАЧИМОСТЬ</a:t>
            </a:r>
            <a:br>
              <a:rPr lang="ru-RU" sz="2800" dirty="0">
                <a:solidFill>
                  <a:schemeClr val="bg1"/>
                </a:solidFill>
                <a:effectLst/>
              </a:rPr>
            </a:br>
            <a:endParaRPr lang="ru-RU" sz="2800" dirty="0">
              <a:solidFill>
                <a:schemeClr val="bg1"/>
              </a:solidFill>
            </a:endParaRPr>
          </a:p>
        </p:txBody>
      </p:sp>
      <p:graphicFrame>
        <p:nvGraphicFramePr>
          <p:cNvPr id="6" name="Объект 2">
            <a:extLst>
              <a:ext uri="{FF2B5EF4-FFF2-40B4-BE49-F238E27FC236}">
                <a16:creationId xmlns:a16="http://schemas.microsoft.com/office/drawing/2014/main" id="{58AF47CD-B071-47D0-ADDC-D811AA98C268}"/>
              </a:ext>
            </a:extLst>
          </p:cNvPr>
          <p:cNvGraphicFramePr>
            <a:graphicFrameLocks noGrp="1"/>
          </p:cNvGraphicFramePr>
          <p:nvPr>
            <p:ph idx="1"/>
            <p:extLst>
              <p:ext uri="{D42A27DB-BD31-4B8C-83A1-F6EECF244321}">
                <p14:modId xmlns:p14="http://schemas.microsoft.com/office/powerpoint/2010/main" val="3713729751"/>
              </p:ext>
            </p:extLst>
          </p:nvPr>
        </p:nvGraphicFramePr>
        <p:xfrm>
          <a:off x="628650" y="2500291"/>
          <a:ext cx="7886700" cy="3676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a:extLst>
              <a:ext uri="{FF2B5EF4-FFF2-40B4-BE49-F238E27FC236}">
                <a16:creationId xmlns:a16="http://schemas.microsoft.com/office/drawing/2014/main" id="{33E2DB21-3A71-4415-B467-3C1C22B93F00}"/>
              </a:ext>
            </a:extLst>
          </p:cNvPr>
          <p:cNvSpPr>
            <a:spLocks noGrp="1"/>
          </p:cNvSpPr>
          <p:nvPr>
            <p:ph type="sldNum" sz="quarter" idx="12"/>
          </p:nvPr>
        </p:nvSpPr>
        <p:spPr/>
        <p:txBody>
          <a:bodyPr/>
          <a:lstStyle/>
          <a:p>
            <a:fld id="{F04B15E8-E720-43C4-BE37-88CFAD83A057}" type="slidenum">
              <a:rPr lang="ru-RU" altLang="ru-RU" smtClean="0"/>
              <a:pPr/>
              <a:t>33</a:t>
            </a:fld>
            <a:endParaRPr lang="ru-RU" altLang="ru-RU"/>
          </a:p>
        </p:txBody>
      </p:sp>
      <p:pic>
        <p:nvPicPr>
          <p:cNvPr id="7" name="Рисунок 6">
            <a:extLst>
              <a:ext uri="{FF2B5EF4-FFF2-40B4-BE49-F238E27FC236}">
                <a16:creationId xmlns:a16="http://schemas.microsoft.com/office/drawing/2014/main" id="{02818CB7-405F-4D59-962D-766990CA5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76826984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2">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442CB157-1AC4-4DDC-BFDA-5628446853E5}"/>
              </a:ext>
            </a:extLst>
          </p:cNvPr>
          <p:cNvSpPr>
            <a:spLocks noGrp="1"/>
          </p:cNvSpPr>
          <p:nvPr>
            <p:ph type="title"/>
          </p:nvPr>
        </p:nvSpPr>
        <p:spPr>
          <a:xfrm>
            <a:off x="628650" y="811161"/>
            <a:ext cx="2501695" cy="5403370"/>
          </a:xfrm>
        </p:spPr>
        <p:txBody>
          <a:bodyPr>
            <a:normAutofit/>
          </a:bodyPr>
          <a:lstStyle/>
          <a:p>
            <a:br>
              <a:rPr lang="ru-RU" b="1" dirty="0">
                <a:solidFill>
                  <a:srgbClr val="FFFFFF"/>
                </a:solidFill>
              </a:rPr>
            </a:br>
            <a:r>
              <a:rPr lang="ru-RU" sz="1800" b="1" dirty="0">
                <a:solidFill>
                  <a:srgbClr val="FFFFFF"/>
                </a:solidFill>
              </a:rPr>
              <a:t>ВЫВОДЫ</a:t>
            </a:r>
            <a:br>
              <a:rPr lang="ru-RU" b="1" dirty="0">
                <a:solidFill>
                  <a:srgbClr val="FFFFFF"/>
                </a:solidFill>
              </a:rPr>
            </a:br>
            <a:endParaRPr lang="ru-RU" b="1" dirty="0">
              <a:solidFill>
                <a:srgbClr val="FFFFFF"/>
              </a:solidFill>
            </a:endParaRPr>
          </a:p>
        </p:txBody>
      </p:sp>
      <p:graphicFrame>
        <p:nvGraphicFramePr>
          <p:cNvPr id="17" name="Объект 2">
            <a:extLst>
              <a:ext uri="{FF2B5EF4-FFF2-40B4-BE49-F238E27FC236}">
                <a16:creationId xmlns:a16="http://schemas.microsoft.com/office/drawing/2014/main" id="{05C468EF-8525-4BA7-9332-43ADC6089BB8}"/>
              </a:ext>
            </a:extLst>
          </p:cNvPr>
          <p:cNvGraphicFramePr>
            <a:graphicFrameLocks noGrp="1"/>
          </p:cNvGraphicFramePr>
          <p:nvPr>
            <p:ph idx="1"/>
            <p:extLst>
              <p:ext uri="{D42A27DB-BD31-4B8C-83A1-F6EECF244321}">
                <p14:modId xmlns:p14="http://schemas.microsoft.com/office/powerpoint/2010/main" val="2125564255"/>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a:extLst>
              <a:ext uri="{FF2B5EF4-FFF2-40B4-BE49-F238E27FC236}">
                <a16:creationId xmlns:a16="http://schemas.microsoft.com/office/drawing/2014/main" id="{26475CAA-32E2-4413-BBAA-20DD8E788CD8}"/>
              </a:ext>
            </a:extLst>
          </p:cNvPr>
          <p:cNvSpPr>
            <a:spLocks noGrp="1"/>
          </p:cNvSpPr>
          <p:nvPr>
            <p:ph type="sldNum" sz="quarter" idx="12"/>
          </p:nvPr>
        </p:nvSpPr>
        <p:spPr/>
        <p:txBody>
          <a:bodyPr/>
          <a:lstStyle/>
          <a:p>
            <a:fld id="{F04B15E8-E720-43C4-BE37-88CFAD83A057}" type="slidenum">
              <a:rPr lang="ru-RU" altLang="ru-RU" smtClean="0"/>
              <a:pPr/>
              <a:t>34</a:t>
            </a:fld>
            <a:endParaRPr lang="ru-RU" altLang="ru-RU"/>
          </a:p>
        </p:txBody>
      </p:sp>
      <p:pic>
        <p:nvPicPr>
          <p:cNvPr id="8" name="Рисунок 7">
            <a:extLst>
              <a:ext uri="{FF2B5EF4-FFF2-40B4-BE49-F238E27FC236}">
                <a16:creationId xmlns:a16="http://schemas.microsoft.com/office/drawing/2014/main" id="{3349BEB1-0363-463A-8154-FD6BC188F3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696034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Заголовок 6">
            <a:extLst>
              <a:ext uri="{FF2B5EF4-FFF2-40B4-BE49-F238E27FC236}">
                <a16:creationId xmlns:a16="http://schemas.microsoft.com/office/drawing/2014/main" id="{40DF79EA-BE5D-4FF4-8B85-A7ED18700C4F}"/>
              </a:ext>
            </a:extLst>
          </p:cNvPr>
          <p:cNvSpPr>
            <a:spLocks noGrp="1"/>
          </p:cNvSpPr>
          <p:nvPr>
            <p:ph type="title"/>
          </p:nvPr>
        </p:nvSpPr>
        <p:spPr>
          <a:xfrm>
            <a:off x="3285441" y="965199"/>
            <a:ext cx="5074558" cy="4927601"/>
          </a:xfrm>
        </p:spPr>
        <p:txBody>
          <a:bodyPr vert="horz" lIns="91440" tIns="45720" rIns="91440" bIns="45720" rtlCol="0" anchor="ctr">
            <a:normAutofit/>
          </a:bodyPr>
          <a:lstStyle/>
          <a:p>
            <a:pPr defTabSz="914400"/>
            <a:r>
              <a:rPr lang="en-US" sz="1800" b="1" kern="1200" dirty="0">
                <a:solidFill>
                  <a:schemeClr val="tx1">
                    <a:lumMod val="85000"/>
                    <a:lumOff val="15000"/>
                  </a:schemeClr>
                </a:solidFill>
                <a:latin typeface="+mj-lt"/>
                <a:ea typeface="+mj-ea"/>
                <a:cs typeface="+mj-cs"/>
              </a:rPr>
              <a:t>СПАСИБО ЗА ВНИМАНИЕ!</a:t>
            </a:r>
          </a:p>
        </p:txBody>
      </p:sp>
      <p:sp>
        <p:nvSpPr>
          <p:cNvPr id="2" name="Номер слайда 1">
            <a:extLst>
              <a:ext uri="{FF2B5EF4-FFF2-40B4-BE49-F238E27FC236}">
                <a16:creationId xmlns:a16="http://schemas.microsoft.com/office/drawing/2014/main" id="{8E0D0FBC-96D5-40B9-93CA-6B11F0E4913B}"/>
              </a:ext>
            </a:extLst>
          </p:cNvPr>
          <p:cNvSpPr>
            <a:spLocks noGrp="1"/>
          </p:cNvSpPr>
          <p:nvPr>
            <p:ph type="sldNum" sz="quarter" idx="12"/>
          </p:nvPr>
        </p:nvSpPr>
        <p:spPr/>
        <p:txBody>
          <a:bodyPr/>
          <a:lstStyle/>
          <a:p>
            <a:fld id="{F04B15E8-E720-43C4-BE37-88CFAD83A057}" type="slidenum">
              <a:rPr lang="ru-RU" altLang="ru-RU" smtClean="0"/>
              <a:pPr/>
              <a:t>35</a:t>
            </a:fld>
            <a:endParaRPr lang="ru-RU" altLang="ru-RU"/>
          </a:p>
        </p:txBody>
      </p:sp>
      <p:pic>
        <p:nvPicPr>
          <p:cNvPr id="8" name="Рисунок 7">
            <a:extLst>
              <a:ext uri="{FF2B5EF4-FFF2-40B4-BE49-F238E27FC236}">
                <a16:creationId xmlns:a16="http://schemas.microsoft.com/office/drawing/2014/main" id="{4B7E5318-EF58-453D-9360-615B3711B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244D1760-8C19-4AB1-B422-9D8DB8205E9B}"/>
              </a:ext>
            </a:extLst>
          </p:cNvPr>
          <p:cNvSpPr>
            <a:spLocks noGrp="1"/>
          </p:cNvSpPr>
          <p:nvPr>
            <p:ph type="title"/>
          </p:nvPr>
        </p:nvSpPr>
        <p:spPr>
          <a:xfrm>
            <a:off x="628650" y="811161"/>
            <a:ext cx="2501695" cy="5403370"/>
          </a:xfrm>
        </p:spPr>
        <p:txBody>
          <a:bodyPr>
            <a:normAutofit/>
          </a:bodyPr>
          <a:lstStyle/>
          <a:p>
            <a:r>
              <a:rPr lang="ru-RU" sz="1800" b="1" dirty="0">
                <a:solidFill>
                  <a:srgbClr val="FFFFFF"/>
                </a:solidFill>
              </a:rPr>
              <a:t>ДИАГНОСТИКА ОСТЕОАРТРОЗА</a:t>
            </a:r>
          </a:p>
        </p:txBody>
      </p:sp>
      <p:graphicFrame>
        <p:nvGraphicFramePr>
          <p:cNvPr id="7" name="Объект 2">
            <a:extLst>
              <a:ext uri="{FF2B5EF4-FFF2-40B4-BE49-F238E27FC236}">
                <a16:creationId xmlns:a16="http://schemas.microsoft.com/office/drawing/2014/main" id="{5B847097-3AA6-44F5-9829-EBC23083EE66}"/>
              </a:ext>
            </a:extLst>
          </p:cNvPr>
          <p:cNvGraphicFramePr>
            <a:graphicFrameLocks noGrp="1"/>
          </p:cNvGraphicFramePr>
          <p:nvPr>
            <p:ph idx="1"/>
            <p:extLst>
              <p:ext uri="{D42A27DB-BD31-4B8C-83A1-F6EECF244321}">
                <p14:modId xmlns:p14="http://schemas.microsoft.com/office/powerpoint/2010/main" val="1553337468"/>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a:extLst>
              <a:ext uri="{FF2B5EF4-FFF2-40B4-BE49-F238E27FC236}">
                <a16:creationId xmlns:a16="http://schemas.microsoft.com/office/drawing/2014/main" id="{0B8AE702-14D5-4938-AB11-F1FDA4CFC4B9}"/>
              </a:ext>
            </a:extLst>
          </p:cNvPr>
          <p:cNvSpPr>
            <a:spLocks noGrp="1"/>
          </p:cNvSpPr>
          <p:nvPr>
            <p:ph type="sldNum" sz="quarter" idx="12"/>
          </p:nvPr>
        </p:nvSpPr>
        <p:spPr/>
        <p:txBody>
          <a:bodyPr/>
          <a:lstStyle/>
          <a:p>
            <a:fld id="{F04B15E8-E720-43C4-BE37-88CFAD83A057}" type="slidenum">
              <a:rPr lang="ru-RU" altLang="ru-RU" smtClean="0"/>
              <a:pPr/>
              <a:t>4</a:t>
            </a:fld>
            <a:endParaRPr lang="ru-RU" altLang="ru-RU" dirty="0"/>
          </a:p>
        </p:txBody>
      </p:sp>
      <p:pic>
        <p:nvPicPr>
          <p:cNvPr id="8" name="Рисунок 7">
            <a:extLst>
              <a:ext uri="{FF2B5EF4-FFF2-40B4-BE49-F238E27FC236}">
                <a16:creationId xmlns:a16="http://schemas.microsoft.com/office/drawing/2014/main" id="{9D42AAA8-617F-4BB8-A264-18B3BA781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730313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6870771"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5367908"/>
            <a:ext cx="257172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91762E18-D56A-437F-B845-ACA372CAF2D4}"/>
              </a:ext>
            </a:extLst>
          </p:cNvPr>
          <p:cNvSpPr>
            <a:spLocks noGrp="1"/>
          </p:cNvSpPr>
          <p:nvPr>
            <p:ph type="title"/>
          </p:nvPr>
        </p:nvSpPr>
        <p:spPr>
          <a:xfrm>
            <a:off x="628650" y="5529884"/>
            <a:ext cx="5789535" cy="1096331"/>
          </a:xfrm>
        </p:spPr>
        <p:txBody>
          <a:bodyPr>
            <a:normAutofit/>
          </a:bodyPr>
          <a:lstStyle/>
          <a:p>
            <a:pPr algn="r"/>
            <a:r>
              <a:rPr lang="ru-RU" sz="1800" b="1" dirty="0"/>
              <a:t>АРТРОФОНОГРАФИЯ</a:t>
            </a:r>
          </a:p>
        </p:txBody>
      </p:sp>
      <p:graphicFrame>
        <p:nvGraphicFramePr>
          <p:cNvPr id="18" name="Объект 2">
            <a:extLst>
              <a:ext uri="{FF2B5EF4-FFF2-40B4-BE49-F238E27FC236}">
                <a16:creationId xmlns:a16="http://schemas.microsoft.com/office/drawing/2014/main" id="{0919DA94-E971-4E66-9457-3BEE54246658}"/>
              </a:ext>
            </a:extLst>
          </p:cNvPr>
          <p:cNvGraphicFramePr>
            <a:graphicFrameLocks noGrp="1"/>
          </p:cNvGraphicFramePr>
          <p:nvPr>
            <p:ph idx="1"/>
            <p:extLst>
              <p:ext uri="{D42A27DB-BD31-4B8C-83A1-F6EECF244321}">
                <p14:modId xmlns:p14="http://schemas.microsoft.com/office/powerpoint/2010/main" val="3814481445"/>
              </p:ext>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a:extLst>
              <a:ext uri="{FF2B5EF4-FFF2-40B4-BE49-F238E27FC236}">
                <a16:creationId xmlns:a16="http://schemas.microsoft.com/office/drawing/2014/main" id="{9362BEDF-4539-497E-893E-5D2D0F70D4CA}"/>
              </a:ext>
            </a:extLst>
          </p:cNvPr>
          <p:cNvSpPr>
            <a:spLocks noGrp="1"/>
          </p:cNvSpPr>
          <p:nvPr>
            <p:ph type="sldNum" sz="quarter" idx="12"/>
          </p:nvPr>
        </p:nvSpPr>
        <p:spPr>
          <a:xfrm>
            <a:off x="6457950" y="6356351"/>
            <a:ext cx="2057400" cy="365125"/>
          </a:xfrm>
        </p:spPr>
        <p:txBody>
          <a:bodyPr/>
          <a:lstStyle/>
          <a:p>
            <a:fld id="{F04B15E8-E720-43C4-BE37-88CFAD83A057}" type="slidenum">
              <a:rPr lang="ru-RU" altLang="ru-RU" smtClean="0"/>
              <a:pPr/>
              <a:t>5</a:t>
            </a:fld>
            <a:endParaRPr lang="ru-RU" altLang="ru-RU"/>
          </a:p>
        </p:txBody>
      </p:sp>
      <p:pic>
        <p:nvPicPr>
          <p:cNvPr id="8" name="Рисунок 7">
            <a:extLst>
              <a:ext uri="{FF2B5EF4-FFF2-40B4-BE49-F238E27FC236}">
                <a16:creationId xmlns:a16="http://schemas.microsoft.com/office/drawing/2014/main" id="{9E93AD89-2634-4255-AF69-73A85095D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373469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6870771"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5367908"/>
            <a:ext cx="257172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3B963E8A-C228-42FA-854A-2F6FF76F2BCF}"/>
              </a:ext>
            </a:extLst>
          </p:cNvPr>
          <p:cNvSpPr>
            <a:spLocks noGrp="1"/>
          </p:cNvSpPr>
          <p:nvPr>
            <p:ph type="title"/>
          </p:nvPr>
        </p:nvSpPr>
        <p:spPr>
          <a:xfrm>
            <a:off x="628650" y="5529884"/>
            <a:ext cx="5789535" cy="1096331"/>
          </a:xfrm>
        </p:spPr>
        <p:txBody>
          <a:bodyPr>
            <a:normAutofit/>
          </a:bodyPr>
          <a:lstStyle/>
          <a:p>
            <a:pPr algn="r"/>
            <a:r>
              <a:rPr lang="ru-RU" sz="1800" b="1" dirty="0"/>
              <a:t>АРТРОФОНОГРАФИЯ ПОЗВОЛЯЕТ</a:t>
            </a:r>
          </a:p>
        </p:txBody>
      </p:sp>
      <p:graphicFrame>
        <p:nvGraphicFramePr>
          <p:cNvPr id="23" name="Объект 2">
            <a:extLst>
              <a:ext uri="{FF2B5EF4-FFF2-40B4-BE49-F238E27FC236}">
                <a16:creationId xmlns:a16="http://schemas.microsoft.com/office/drawing/2014/main" id="{87E6EE28-AD95-4870-8A20-53D85BBB8CF1}"/>
              </a:ext>
            </a:extLst>
          </p:cNvPr>
          <p:cNvGraphicFramePr>
            <a:graphicFrameLocks noGrp="1"/>
          </p:cNvGraphicFramePr>
          <p:nvPr>
            <p:ph idx="1"/>
            <p:extLst>
              <p:ext uri="{D42A27DB-BD31-4B8C-83A1-F6EECF244321}">
                <p14:modId xmlns:p14="http://schemas.microsoft.com/office/powerpoint/2010/main" val="894598677"/>
              </p:ext>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a:extLst>
              <a:ext uri="{FF2B5EF4-FFF2-40B4-BE49-F238E27FC236}">
                <a16:creationId xmlns:a16="http://schemas.microsoft.com/office/drawing/2014/main" id="{CE4685B3-7B65-41EF-8EFF-0E7D85222E73}"/>
              </a:ext>
            </a:extLst>
          </p:cNvPr>
          <p:cNvSpPr>
            <a:spLocks noGrp="1"/>
          </p:cNvSpPr>
          <p:nvPr>
            <p:ph type="sldNum" sz="quarter" idx="12"/>
          </p:nvPr>
        </p:nvSpPr>
        <p:spPr/>
        <p:txBody>
          <a:bodyPr/>
          <a:lstStyle/>
          <a:p>
            <a:fld id="{F04B15E8-E720-43C4-BE37-88CFAD83A057}" type="slidenum">
              <a:rPr lang="ru-RU" altLang="ru-RU" smtClean="0"/>
              <a:pPr/>
              <a:t>6</a:t>
            </a:fld>
            <a:endParaRPr lang="ru-RU" altLang="ru-RU"/>
          </a:p>
        </p:txBody>
      </p:sp>
      <p:pic>
        <p:nvPicPr>
          <p:cNvPr id="8" name="Рисунок 7">
            <a:extLst>
              <a:ext uri="{FF2B5EF4-FFF2-40B4-BE49-F238E27FC236}">
                <a16:creationId xmlns:a16="http://schemas.microsoft.com/office/drawing/2014/main" id="{7F6E5F79-35D2-4310-8554-3EDF97EB5B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3226504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53F28C13-B660-45B1-872A-46E00ACBB897}"/>
              </a:ext>
            </a:extLst>
          </p:cNvPr>
          <p:cNvSpPr>
            <a:spLocks noGrp="1"/>
          </p:cNvSpPr>
          <p:nvPr>
            <p:ph type="title"/>
          </p:nvPr>
        </p:nvSpPr>
        <p:spPr>
          <a:xfrm>
            <a:off x="628650" y="811161"/>
            <a:ext cx="2501695" cy="5403370"/>
          </a:xfrm>
        </p:spPr>
        <p:txBody>
          <a:bodyPr>
            <a:normAutofit/>
          </a:bodyPr>
          <a:lstStyle/>
          <a:p>
            <a:r>
              <a:rPr lang="ru-RU" sz="1800" dirty="0">
                <a:solidFill>
                  <a:srgbClr val="FFFFFF"/>
                </a:solidFill>
              </a:rPr>
              <a:t>ИСТОРИЯ АРТРОФОНОГРАФИИ</a:t>
            </a:r>
          </a:p>
        </p:txBody>
      </p:sp>
      <p:graphicFrame>
        <p:nvGraphicFramePr>
          <p:cNvPr id="13" name="Объект 7">
            <a:extLst>
              <a:ext uri="{FF2B5EF4-FFF2-40B4-BE49-F238E27FC236}">
                <a16:creationId xmlns:a16="http://schemas.microsoft.com/office/drawing/2014/main" id="{88AA6E87-FF7A-4CA0-A0A7-C06B15D8EAD3}"/>
              </a:ext>
            </a:extLst>
          </p:cNvPr>
          <p:cNvGraphicFramePr>
            <a:graphicFrameLocks noGrp="1"/>
          </p:cNvGraphicFramePr>
          <p:nvPr>
            <p:ph idx="1"/>
            <p:extLst>
              <p:ext uri="{D42A27DB-BD31-4B8C-83A1-F6EECF244321}">
                <p14:modId xmlns:p14="http://schemas.microsoft.com/office/powerpoint/2010/main" val="3984905122"/>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a:extLst>
              <a:ext uri="{FF2B5EF4-FFF2-40B4-BE49-F238E27FC236}">
                <a16:creationId xmlns:a16="http://schemas.microsoft.com/office/drawing/2014/main" id="{FD7FB25A-2DF6-4207-AED6-6644F6B960B2}"/>
              </a:ext>
            </a:extLst>
          </p:cNvPr>
          <p:cNvSpPr>
            <a:spLocks noGrp="1"/>
          </p:cNvSpPr>
          <p:nvPr>
            <p:ph type="sldNum" sz="quarter" idx="12"/>
          </p:nvPr>
        </p:nvSpPr>
        <p:spPr/>
        <p:txBody>
          <a:bodyPr/>
          <a:lstStyle/>
          <a:p>
            <a:fld id="{F04B15E8-E720-43C4-BE37-88CFAD83A057}" type="slidenum">
              <a:rPr lang="ru-RU" altLang="ru-RU" smtClean="0"/>
              <a:pPr/>
              <a:t>7</a:t>
            </a:fld>
            <a:endParaRPr lang="ru-RU" altLang="ru-RU"/>
          </a:p>
        </p:txBody>
      </p:sp>
      <p:pic>
        <p:nvPicPr>
          <p:cNvPr id="8" name="Рисунок 7">
            <a:extLst>
              <a:ext uri="{FF2B5EF4-FFF2-40B4-BE49-F238E27FC236}">
                <a16:creationId xmlns:a16="http://schemas.microsoft.com/office/drawing/2014/main" id="{1E9606C0-58A6-4BD2-95AC-C2ACE53FE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2197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Объект 4">
            <a:extLst>
              <a:ext uri="{FF2B5EF4-FFF2-40B4-BE49-F238E27FC236}">
                <a16:creationId xmlns:a16="http://schemas.microsoft.com/office/drawing/2014/main" id="{ABDDF8AB-71A0-4A07-AE91-8438D714DD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332656"/>
            <a:ext cx="2908280" cy="3997637"/>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A704DC2D-CA14-4A13-9B24-A97FC2FFC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69558" y="260580"/>
            <a:ext cx="2976884" cy="4091938"/>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cxnSp>
        <p:nvCxnSpPr>
          <p:cNvPr id="36" name="Straight Connector 3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4366F52D-58C0-4A41-A64D-8C42B90AF2A8}"/>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defTabSz="914400"/>
            <a:r>
              <a:rPr lang="en-US" sz="1800" b="1" dirty="0">
                <a:solidFill>
                  <a:srgbClr val="FFFFFF"/>
                </a:solidFill>
              </a:rPr>
              <a:t>ПАТЕНТЫ</a:t>
            </a:r>
          </a:p>
        </p:txBody>
      </p:sp>
      <p:sp>
        <p:nvSpPr>
          <p:cNvPr id="3" name="Номер слайда 2">
            <a:extLst>
              <a:ext uri="{FF2B5EF4-FFF2-40B4-BE49-F238E27FC236}">
                <a16:creationId xmlns:a16="http://schemas.microsoft.com/office/drawing/2014/main" id="{53496315-AE02-44BF-AC6D-BDBF1F897665}"/>
              </a:ext>
            </a:extLst>
          </p:cNvPr>
          <p:cNvSpPr>
            <a:spLocks noGrp="1"/>
          </p:cNvSpPr>
          <p:nvPr>
            <p:ph type="sldNum" sz="quarter" idx="12"/>
          </p:nvPr>
        </p:nvSpPr>
        <p:spPr/>
        <p:txBody>
          <a:bodyPr/>
          <a:lstStyle/>
          <a:p>
            <a:fld id="{F04B15E8-E720-43C4-BE37-88CFAD83A057}" type="slidenum">
              <a:rPr lang="ru-RU" altLang="ru-RU" smtClean="0"/>
              <a:pPr/>
              <a:t>8</a:t>
            </a:fld>
            <a:endParaRPr lang="ru-RU" altLang="ru-RU"/>
          </a:p>
        </p:txBody>
      </p:sp>
      <p:pic>
        <p:nvPicPr>
          <p:cNvPr id="10" name="Рисунок 9">
            <a:extLst>
              <a:ext uri="{FF2B5EF4-FFF2-40B4-BE49-F238E27FC236}">
                <a16:creationId xmlns:a16="http://schemas.microsoft.com/office/drawing/2014/main" id="{3EB84FFA-F16C-4018-BE3E-7FAEC8BBA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4775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2DE7F8-CC55-427C-9EB9-7A76FAB5AC35}"/>
              </a:ext>
            </a:extLst>
          </p:cNvPr>
          <p:cNvSpPr>
            <a:spLocks noGrp="1"/>
          </p:cNvSpPr>
          <p:nvPr>
            <p:ph type="title"/>
          </p:nvPr>
        </p:nvSpPr>
        <p:spPr>
          <a:xfrm>
            <a:off x="628650" y="365126"/>
            <a:ext cx="7886700" cy="1325563"/>
          </a:xfrm>
        </p:spPr>
        <p:txBody>
          <a:bodyPr>
            <a:normAutofit fontScale="90000"/>
          </a:bodyPr>
          <a:lstStyle/>
          <a:p>
            <a:pPr algn="ctr"/>
            <a:r>
              <a:rPr lang="ru-RU" sz="2400" b="1" dirty="0">
                <a:effectLst/>
              </a:rPr>
              <a:t>Патологический виброартрографический (ВАГ) сигнал от травматически поврежденного хряща коленного сустава, зарегистрированный в исследовании вибрационной артрометрии </a:t>
            </a:r>
            <a:br>
              <a:rPr lang="ru-RU" sz="2400" i="1" dirty="0">
                <a:effectLst/>
              </a:rPr>
            </a:br>
            <a:endParaRPr lang="ru-RU" sz="900" dirty="0"/>
          </a:p>
        </p:txBody>
      </p:sp>
      <p:pic>
        <p:nvPicPr>
          <p:cNvPr id="4" name="Объект 3" descr="C:\Users\088\AppData\Local\Microsoft\Windows\INetCache\Content.Word\Без имени.jpg">
            <a:extLst>
              <a:ext uri="{FF2B5EF4-FFF2-40B4-BE49-F238E27FC236}">
                <a16:creationId xmlns:a16="http://schemas.microsoft.com/office/drawing/2014/main" id="{7674AAE5-8419-48EB-8E88-50B228C7B7B1}"/>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628650" y="1532504"/>
            <a:ext cx="7886700" cy="3792991"/>
          </a:xfrm>
          <a:prstGeom prst="rect">
            <a:avLst/>
          </a:prstGeom>
          <a:noFill/>
          <a:ln>
            <a:noFill/>
          </a:ln>
        </p:spPr>
      </p:pic>
      <p:sp>
        <p:nvSpPr>
          <p:cNvPr id="6" name="Прямоугольник 5">
            <a:extLst>
              <a:ext uri="{FF2B5EF4-FFF2-40B4-BE49-F238E27FC236}">
                <a16:creationId xmlns:a16="http://schemas.microsoft.com/office/drawing/2014/main" id="{8A5BDF11-AA8F-4C61-B723-9854E07E8140}"/>
              </a:ext>
            </a:extLst>
          </p:cNvPr>
          <p:cNvSpPr/>
          <p:nvPr/>
        </p:nvSpPr>
        <p:spPr>
          <a:xfrm>
            <a:off x="1341296" y="5894686"/>
            <a:ext cx="6283102" cy="461665"/>
          </a:xfrm>
          <a:prstGeom prst="rect">
            <a:avLst/>
          </a:prstGeom>
        </p:spPr>
        <p:txBody>
          <a:bodyPr wrap="square">
            <a:spAutoFit/>
          </a:bodyPr>
          <a:lstStyle/>
          <a:p>
            <a:pPr lvl="0" algn="just">
              <a:spcAft>
                <a:spcPts val="800"/>
              </a:spcAft>
            </a:pPr>
            <a:r>
              <a:rPr lang="en-US" sz="800" kern="50" dirty="0">
                <a:latin typeface="Times New Roman" panose="02020603050405020304" pitchFamily="18" charset="0"/>
                <a:ea typeface="SimSun" panose="02010600030101010101" pitchFamily="2" charset="-122"/>
                <a:cs typeface="Calibri" panose="020F0502020204030204" pitchFamily="34" charset="0"/>
              </a:rPr>
              <a:t>Yunfeng Wua</a:t>
            </a:r>
            <a:r>
              <a:rPr lang="en-US" sz="800" kern="50" dirty="0">
                <a:latin typeface="Times New Roman" panose="02020603050405020304" pitchFamily="18" charset="0"/>
                <a:ea typeface="NLAEO H+ MTSYB"/>
                <a:cs typeface="Calibri" panose="020F0502020204030204" pitchFamily="34" charset="0"/>
              </a:rPr>
              <a:t>, Pinnan Chena, Xin Luoa, Hui Huangc, Lifang Liaoa,Yuchen Yaoa, Meihong Wua, Rangaraj M. Rangayyan “</a:t>
            </a:r>
            <a:r>
              <a:rPr lang="en-US" sz="800" kern="50" dirty="0">
                <a:latin typeface="Times New Roman" panose="02020603050405020304" pitchFamily="18" charset="0"/>
                <a:ea typeface="SimSun" panose="02010600030101010101" pitchFamily="2" charset="-122"/>
                <a:cs typeface="Calibri" panose="020F0502020204030204" pitchFamily="34" charset="0"/>
              </a:rPr>
              <a:t>Quantification of knee vibroarthrographic signal irregularity associated with patellofemoral joint cartilage pathology based on entropy and envelope amplitude measures” Computer methods and programs in biomedicine 130 (2016) pp 1–12. </a:t>
            </a:r>
            <a:endParaRPr lang="ru-RU" sz="600" kern="50" dirty="0">
              <a:effectLst/>
              <a:latin typeface="Calibri" panose="020F0502020204030204" pitchFamily="34" charset="0"/>
              <a:ea typeface="SimSun" panose="02010600030101010101" pitchFamily="2" charset="-122"/>
              <a:cs typeface="Calibri" panose="020F0502020204030204" pitchFamily="34" charset="0"/>
            </a:endParaRPr>
          </a:p>
        </p:txBody>
      </p:sp>
      <p:sp>
        <p:nvSpPr>
          <p:cNvPr id="3" name="Номер слайда 2">
            <a:extLst>
              <a:ext uri="{FF2B5EF4-FFF2-40B4-BE49-F238E27FC236}">
                <a16:creationId xmlns:a16="http://schemas.microsoft.com/office/drawing/2014/main" id="{BDE2F744-F89B-4FC4-BDEE-99E868EC3909}"/>
              </a:ext>
            </a:extLst>
          </p:cNvPr>
          <p:cNvSpPr>
            <a:spLocks noGrp="1"/>
          </p:cNvSpPr>
          <p:nvPr>
            <p:ph type="sldNum" sz="quarter" idx="12"/>
          </p:nvPr>
        </p:nvSpPr>
        <p:spPr/>
        <p:txBody>
          <a:bodyPr/>
          <a:lstStyle/>
          <a:p>
            <a:fld id="{F04B15E8-E720-43C4-BE37-88CFAD83A057}" type="slidenum">
              <a:rPr lang="ru-RU" altLang="ru-RU" smtClean="0"/>
              <a:pPr/>
              <a:t>9</a:t>
            </a:fld>
            <a:endParaRPr lang="ru-RU" altLang="ru-RU"/>
          </a:p>
        </p:txBody>
      </p:sp>
      <p:pic>
        <p:nvPicPr>
          <p:cNvPr id="7" name="Рисунок 6">
            <a:extLst>
              <a:ext uri="{FF2B5EF4-FFF2-40B4-BE49-F238E27FC236}">
                <a16:creationId xmlns:a16="http://schemas.microsoft.com/office/drawing/2014/main" id="{46DE25E0-9C6F-4C51-9022-26AC63BA9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3" y="6155598"/>
            <a:ext cx="1100123" cy="565878"/>
          </a:xfrm>
          <a:prstGeom prst="rect">
            <a:avLst/>
          </a:prstGeom>
          <a:effectLst>
            <a:glow>
              <a:schemeClr val="accent1"/>
            </a:glow>
            <a:softEdge rad="127000"/>
          </a:effectLst>
        </p:spPr>
      </p:pic>
    </p:spTree>
    <p:extLst>
      <p:ext uri="{BB962C8B-B14F-4D97-AF65-F5344CB8AC3E}">
        <p14:creationId xmlns:p14="http://schemas.microsoft.com/office/powerpoint/2010/main" val="107445576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39028</TotalTime>
  <Words>1217</Words>
  <Application>Microsoft Office PowerPoint</Application>
  <PresentationFormat>Экран (4:3)</PresentationFormat>
  <Paragraphs>159</Paragraphs>
  <Slides>35</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35</vt:i4>
      </vt:variant>
    </vt:vector>
  </HeadingPairs>
  <TitlesOfParts>
    <vt:vector size="44" baseType="lpstr">
      <vt:lpstr>SimSun</vt:lpstr>
      <vt:lpstr>Arial</vt:lpstr>
      <vt:lpstr>Calibri</vt:lpstr>
      <vt:lpstr>Calibri Light</vt:lpstr>
      <vt:lpstr>Gill Sans MT</vt:lpstr>
      <vt:lpstr>NLAEO H+ MTSYB</vt:lpstr>
      <vt:lpstr>Tahoma</vt:lpstr>
      <vt:lpstr>Times New Roman</vt:lpstr>
      <vt:lpstr>Тема Office</vt:lpstr>
      <vt:lpstr>Российский университет дружбы народов</vt:lpstr>
      <vt:lpstr>ПРОБЛЕМАТИКА</vt:lpstr>
      <vt:lpstr>ВЕРОЯТНОСТЬ РАЗВИТИЯ ГОНАРТРОЗА С ВОЗРАСТОМ</vt:lpstr>
      <vt:lpstr>ДИАГНОСТИКА ОСТЕОАРТРОЗА</vt:lpstr>
      <vt:lpstr>АРТРОФОНОГРАФИЯ</vt:lpstr>
      <vt:lpstr>АРТРОФОНОГРАФИЯ ПОЗВОЛЯЕТ</vt:lpstr>
      <vt:lpstr>ИСТОРИЯ АРТРОФОНОГРАФИИ</vt:lpstr>
      <vt:lpstr>ПАТЕНТЫ</vt:lpstr>
      <vt:lpstr>Патологический виброартрографический (ВАГ) сигнал от травматически поврежденного хряща коленного сустава, зарегистрированный в исследовании вибрационной артрометрии  </vt:lpstr>
      <vt:lpstr>Сигналы-ВАГ коленного сустава (a) 34-летнего здорового мужчины и (b) 33-летнего мужчины-пациента с хондромаляцией надколенника III степени после обработки сигнала </vt:lpstr>
      <vt:lpstr> Система измерения, состоящая из 4-х стетоскопов и микрофонов, фиксирующихся на медиальной, латеральной частях коленного сустава, центре надколенника, большеберцовой кости </vt:lpstr>
      <vt:lpstr>ЦЕЛЬ ИССЛЕДОВАНИЯ</vt:lpstr>
      <vt:lpstr>ЗАДАЧИ ИССЛЕДОВАНИЯ</vt:lpstr>
      <vt:lpstr>МАТЕРИАЛЫ И МЕТОДЫ</vt:lpstr>
      <vt:lpstr>ОБСЛЕДОВАНО (n = 68)</vt:lpstr>
      <vt:lpstr>ДАТЧИК АРТРОФОНОГРАФА</vt:lpstr>
      <vt:lpstr>ФИКСАЦИЯ ДАТЧИКА АРТРОФОНОГРАФА НА НИЖНЕЙ КОНЕЧНОСТИ</vt:lpstr>
      <vt:lpstr>ПЕРВОЕ СТАНДАРТНОЕ ДВИЖЕНИЕ</vt:lpstr>
      <vt:lpstr>ВТОРОЕ СТАНДАРТНОЕ ДВИЖЕНИЕ</vt:lpstr>
      <vt:lpstr>ТРЕТЬЕ СТАНДАРТНОЕ ДВИЖЕНИЕ</vt:lpstr>
      <vt:lpstr>ЯВЛЕНИЕ «ЩЕЛЧКА» ПОСТТРАВМАТИЧЕСКИЙ ГОНАРТРОЗ II </vt:lpstr>
      <vt:lpstr>АРТРОФОНОГРАММА, ВАРИАНТ НОРМЫ</vt:lpstr>
      <vt:lpstr>ЯВЛЕНИЕ «КРЕПИТАЦИИ»</vt:lpstr>
      <vt:lpstr>M\29. РАЗРЫВ МЕДИАЛЬНОГО МЕНИСКА. ЯВЛЕНИЕ «ЩЕЛЧКА». РАЗРЕШЕНИЕ БЛОКАДЫ СУСТАВА</vt:lpstr>
      <vt:lpstr>ЯВЛЕНИЕ «ЩЕЛЧКА» ПЕРВИЧНЫЙ  ГОНАРТРОЗ II </vt:lpstr>
      <vt:lpstr>СИНОВИТ</vt:lpstr>
      <vt:lpstr>    ХОНДРОМАЛЯЦИЯ НАДКОЛЕННИКА  </vt:lpstr>
      <vt:lpstr> ХОНДРОМАЛЯЦИЯ НАДКОЛЕННИКА</vt:lpstr>
      <vt:lpstr>ОСТЕОАРТРОЗ I СТЕПЕНИ</vt:lpstr>
      <vt:lpstr>ОСТЕОАРТРОЗ II СТЕПЕНИ</vt:lpstr>
      <vt:lpstr>ОСТЕОАРТРОЗ III СТЕПЕНИ</vt:lpstr>
      <vt:lpstr> НАУЧНАЯ НОВИЗНА ИССЛЕДОВАНИЯ </vt:lpstr>
      <vt:lpstr> ПРАКТИЧЕСКАЯ ЗНАЧИМОСТЬ </vt:lpstr>
      <vt:lpstr> ВЫВОДЫ </vt:lpstr>
      <vt:lpstr>СПАСИБО ЗА ВНИМАНИЕ!</vt:lpstr>
    </vt:vector>
  </TitlesOfParts>
  <Company>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Алтайский Государственный Медицинский Университет</dc:title>
  <dc:creator>1</dc:creator>
  <cp:lastModifiedBy>Alexander Moser</cp:lastModifiedBy>
  <cp:revision>136</cp:revision>
  <dcterms:created xsi:type="dcterms:W3CDTF">2005-02-15T10:41:56Z</dcterms:created>
  <dcterms:modified xsi:type="dcterms:W3CDTF">2018-06-02T02:58:42Z</dcterms:modified>
</cp:coreProperties>
</file>