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66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>
        <p:scale>
          <a:sx n="94" d="100"/>
          <a:sy n="94" d="100"/>
        </p:scale>
        <p:origin x="-4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861C-B7C0-CC4F-90D7-4F439AA74B4F}" type="datetimeFigureOut">
              <a:rPr lang="ru-RU" smtClean="0"/>
              <a:pPr/>
              <a:t>20.05.18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819FE-F44E-6043-AACB-08D74BB3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19FE-F44E-6043-AACB-08D74BB335F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49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D54-9ACD-E941-95C8-1752B99A3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0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9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1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8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5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6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5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1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7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17EF-7CA6-5347-89D9-37A61F79B231}" type="datetimeFigureOut">
              <a:rPr lang="ru-RU" smtClean="0"/>
              <a:t>20.05.18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7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960" y="2"/>
            <a:ext cx="9144000" cy="129614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Демонстрация клинического случая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Перелом вертлужной впадины</a:t>
            </a:r>
            <a:endParaRPr lang="ru-RU" sz="2800" b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61181"/>
            <a:ext cx="8892480" cy="159915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А.В., </a:t>
            </a: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Полюшкин К.С.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Литвинов С.В.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НИИ-ККБ №1 г. Краснодар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академик РАН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Порханов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</a:p>
          <a:p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6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0065"/>
          </a:xfrm>
        </p:spPr>
        <p:txBody>
          <a:bodyPr>
            <a:noAutofit/>
          </a:bodyPr>
          <a:lstStyle/>
          <a:p>
            <a:r>
              <a:rPr lang="ru-RU" sz="2400" dirty="0" smtClean="0"/>
              <a:t>1.Пункция сустава, посев,</a:t>
            </a:r>
            <a:br>
              <a:rPr lang="ru-RU" sz="2400" dirty="0" smtClean="0"/>
            </a:br>
            <a:r>
              <a:rPr lang="ru-RU" sz="2400" dirty="0" err="1" smtClean="0"/>
              <a:t>эпидермальный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стафилоккок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2.Удаление вертлужного компонента, цементный </a:t>
            </a:r>
            <a:r>
              <a:rPr lang="ru-RU" sz="2400" dirty="0" err="1" smtClean="0"/>
              <a:t>спейсер</a:t>
            </a:r>
            <a:endParaRPr lang="ru-RU" sz="2400" dirty="0"/>
          </a:p>
        </p:txBody>
      </p:sp>
      <p:pic>
        <p:nvPicPr>
          <p:cNvPr id="5" name="Изображение 4" descr="IMG_41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36018"/>
            <a:ext cx="7432698" cy="57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Два месяца антибиотикотерапии, вывих </a:t>
            </a:r>
            <a:r>
              <a:rPr lang="ru-RU" sz="2400" dirty="0" err="1" smtClean="0"/>
              <a:t>спейсера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Посев без роста.</a:t>
            </a:r>
            <a:endParaRPr lang="ru-RU" sz="2400" dirty="0"/>
          </a:p>
        </p:txBody>
      </p:sp>
      <p:pic>
        <p:nvPicPr>
          <p:cNvPr id="5" name="Изображение 4" descr="IMG_41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279452"/>
            <a:ext cx="3635896" cy="55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 снова ревизия!</a:t>
            </a:r>
            <a:br>
              <a:rPr lang="ru-RU" sz="2800" dirty="0" smtClean="0"/>
            </a:br>
            <a:r>
              <a:rPr lang="ru-RU" sz="2800" dirty="0" smtClean="0"/>
              <a:t>Удаление цементного </a:t>
            </a:r>
            <a:r>
              <a:rPr lang="ru-RU" sz="2800" dirty="0" err="1" smtClean="0"/>
              <a:t>спейсера</a:t>
            </a:r>
            <a:r>
              <a:rPr lang="ru-RU" sz="2800" dirty="0" smtClean="0"/>
              <a:t>, </a:t>
            </a:r>
            <a:r>
              <a:rPr lang="ru-RU" sz="2800" dirty="0" err="1" smtClean="0"/>
              <a:t>антипротрузионное</a:t>
            </a:r>
            <a:r>
              <a:rPr lang="ru-RU" sz="2800" dirty="0" smtClean="0"/>
              <a:t> кольцо. Доступ наружный</a:t>
            </a:r>
            <a:endParaRPr lang="ru-RU" sz="2800" dirty="0"/>
          </a:p>
        </p:txBody>
      </p:sp>
      <p:pic>
        <p:nvPicPr>
          <p:cNvPr id="5" name="Изображение 4" descr="IMG_41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606614"/>
            <a:ext cx="4464496" cy="4488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6309320"/>
            <a:ext cx="416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Пациент выписан домой через 2 недели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0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снова вывих!</a:t>
            </a:r>
            <a:endParaRPr lang="ru-RU" dirty="0"/>
          </a:p>
        </p:txBody>
      </p:sp>
      <p:pic>
        <p:nvPicPr>
          <p:cNvPr id="4" name="Изображение 3" descr="IMG_41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806881"/>
            <a:ext cx="3600400" cy="60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5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операция №5!!!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Двойная мобильность</a:t>
            </a:r>
            <a:endParaRPr lang="ru-RU" sz="2800" dirty="0"/>
          </a:p>
        </p:txBody>
      </p:sp>
      <p:pic>
        <p:nvPicPr>
          <p:cNvPr id="4" name="Изображение 3" descr="IMG_41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 после последней операции</a:t>
            </a:r>
            <a:endParaRPr lang="ru-RU" dirty="0"/>
          </a:p>
        </p:txBody>
      </p:sp>
      <p:pic>
        <p:nvPicPr>
          <p:cNvPr id="5" name="Изображение 4" descr="IMG_41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10543"/>
            <a:ext cx="7160786" cy="55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7b29f48b-452a-4c76-8dee-446e772fc9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124723"/>
            <a:ext cx="1907704" cy="3714268"/>
          </a:xfrm>
          <a:prstGeom prst="rect">
            <a:avLst/>
          </a:prstGeom>
        </p:spPr>
      </p:pic>
      <p:pic>
        <p:nvPicPr>
          <p:cNvPr id="6" name="Изображение 5" descr="9d46bd17-6268-48a8-847f-7ec5897f9020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371" y="620688"/>
            <a:ext cx="2834114" cy="2520280"/>
          </a:xfrm>
          <a:prstGeom prst="rect">
            <a:avLst/>
          </a:prstGeom>
        </p:spPr>
      </p:pic>
      <p:pic>
        <p:nvPicPr>
          <p:cNvPr id="2" name="Изображение 1" descr="IMG_66CA2BF49CE0-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24744"/>
            <a:ext cx="3401287" cy="5350093"/>
          </a:xfrm>
          <a:prstGeom prst="rect">
            <a:avLst/>
          </a:prstGeom>
        </p:spPr>
      </p:pic>
      <p:pic>
        <p:nvPicPr>
          <p:cNvPr id="4" name="Изображение 3" descr="IMG_06C97D1EE795-1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152704"/>
            <a:ext cx="3207625" cy="57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аудитории: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837356"/>
            <a:ext cx="87129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Что на Ваш взгляд пошло не так, и с какого момента?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Можно ли было избежать или сократить часть операций ? 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Бедренный компонент не менялся, правильно ли это?</a:t>
            </a:r>
          </a:p>
          <a:p>
            <a:pPr marL="342900" indent="-342900">
              <a:buAutoNum type="arabicPeriod"/>
            </a:pPr>
            <a:r>
              <a:rPr lang="ru-RU" dirty="0" smtClean="0"/>
              <a:t>Кто за первичное </a:t>
            </a:r>
            <a:r>
              <a:rPr lang="ru-RU" dirty="0" err="1" smtClean="0"/>
              <a:t>эндопротезирование</a:t>
            </a:r>
            <a:r>
              <a:rPr lang="ru-RU" dirty="0" smtClean="0"/>
              <a:t> при переломе вертлужной впадины?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47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6310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692696"/>
            <a:ext cx="84249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ЦЕЛЬ </a:t>
            </a:r>
            <a:r>
              <a:rPr lang="ru-RU" sz="3200" dirty="0" smtClean="0"/>
              <a:t>: </a:t>
            </a:r>
            <a:r>
              <a:rPr lang="ru-RU" sz="3600" dirty="0" smtClean="0">
                <a:latin typeface="Times New Roman"/>
                <a:cs typeface="Times New Roman"/>
              </a:rPr>
              <a:t>продемонстрировать  клинический случай затянувшегося лечения перелома вертлужной впадины и обсудить причины этого и возможные ошибки.</a:t>
            </a:r>
            <a:endParaRPr lang="ru-RU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188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67544" y="174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Пациент Б.</a:t>
            </a:r>
            <a:br>
              <a:rPr lang="ru-RU" dirty="0" smtClean="0"/>
            </a:br>
            <a:r>
              <a:rPr lang="ru-RU" dirty="0" smtClean="0"/>
              <a:t>Мужчина 60 лет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Травма получена в результате ДТП, в тяжелом состоянии доставлен в ЦРБ, где был выявлен перелом вертлужной впадины, проводилась интенсивная терапия, скелетное вытяжение за бугристость большеберцовой кости. После стабилизации состояния (на 3 сутки), пациент переведен в наше ЛПУ для хирургического лечения.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При поступлении обследован по алгоритму </a:t>
            </a:r>
            <a:r>
              <a:rPr lang="ru-RU" sz="2400" dirty="0" err="1" smtClean="0"/>
              <a:t>политравмы</a:t>
            </a:r>
            <a:r>
              <a:rPr lang="ru-RU" sz="2400" dirty="0" smtClean="0"/>
              <a:t>, выполнено СКТ, рентген таза, УЗИ.</a:t>
            </a:r>
          </a:p>
          <a:p>
            <a:endParaRPr lang="ru-RU" sz="2400" dirty="0"/>
          </a:p>
          <a:p>
            <a:r>
              <a:rPr lang="ru-RU" sz="2400" dirty="0" smtClean="0"/>
              <a:t>Диагноз: Закрытый </a:t>
            </a:r>
            <a:r>
              <a:rPr lang="ru-RU" sz="2400" dirty="0" err="1" smtClean="0"/>
              <a:t>оскольчатый</a:t>
            </a:r>
            <a:r>
              <a:rPr lang="ru-RU" sz="2400" dirty="0" smtClean="0"/>
              <a:t> перелом заднего края левой вертлужной впадины, вывих головки левой бедренной кости. Невропатия седалищного нерва слева.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915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41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081"/>
            <a:ext cx="8285543" cy="6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4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2708126" cy="3284985"/>
          </a:xfrm>
          <a:prstGeom prst="rect">
            <a:avLst/>
          </a:prstGeom>
        </p:spPr>
      </p:pic>
      <p:pic>
        <p:nvPicPr>
          <p:cNvPr id="5" name="Изображение 4" descr="IMG_41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377" y="0"/>
            <a:ext cx="3453387" cy="3284984"/>
          </a:xfrm>
          <a:prstGeom prst="rect">
            <a:avLst/>
          </a:prstGeom>
        </p:spPr>
      </p:pic>
      <p:pic>
        <p:nvPicPr>
          <p:cNvPr id="6" name="Изображение 5" descr="IMG_41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874"/>
            <a:ext cx="3347864" cy="3278076"/>
          </a:xfrm>
          <a:prstGeom prst="rect">
            <a:avLst/>
          </a:prstGeom>
        </p:spPr>
      </p:pic>
      <p:pic>
        <p:nvPicPr>
          <p:cNvPr id="7" name="Изображение 6" descr="IMG_41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10" y="4100610"/>
            <a:ext cx="3240327" cy="2780928"/>
          </a:xfrm>
          <a:prstGeom prst="rect">
            <a:avLst/>
          </a:prstGeom>
        </p:spPr>
      </p:pic>
      <p:pic>
        <p:nvPicPr>
          <p:cNvPr id="8" name="Изображение 7" descr="IMG_412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7" y="4077072"/>
            <a:ext cx="3109351" cy="2813518"/>
          </a:xfrm>
          <a:prstGeom prst="rect">
            <a:avLst/>
          </a:prstGeom>
        </p:spPr>
      </p:pic>
      <p:pic>
        <p:nvPicPr>
          <p:cNvPr id="9" name="Изображение 8" descr="IMG_412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04" y="4077072"/>
            <a:ext cx="31319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3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41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221406" cy="3068959"/>
          </a:xfrm>
          <a:prstGeom prst="rect">
            <a:avLst/>
          </a:prstGeom>
        </p:spPr>
      </p:pic>
      <p:pic>
        <p:nvPicPr>
          <p:cNvPr id="5" name="Изображение 4" descr="IMG_41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57" y="-16856"/>
            <a:ext cx="3204743" cy="4021920"/>
          </a:xfrm>
          <a:prstGeom prst="rect">
            <a:avLst/>
          </a:prstGeom>
        </p:spPr>
      </p:pic>
      <p:pic>
        <p:nvPicPr>
          <p:cNvPr id="6" name="Изображение 5" descr="IMG_41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706" y="1"/>
            <a:ext cx="2597014" cy="3933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85184"/>
            <a:ext cx="853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Остеосинтез через доступ </a:t>
            </a:r>
            <a:r>
              <a:rPr lang="ru-RU" dirty="0" err="1" smtClean="0"/>
              <a:t>Кохера-Лангебека</a:t>
            </a:r>
            <a:r>
              <a:rPr lang="ru-RU" dirty="0" smtClean="0"/>
              <a:t>. </a:t>
            </a:r>
            <a:r>
              <a:rPr lang="ru-RU" dirty="0" err="1" smtClean="0"/>
              <a:t>Интраоперационно</a:t>
            </a:r>
            <a:r>
              <a:rPr lang="ru-RU" dirty="0" smtClean="0"/>
              <a:t> помимо </a:t>
            </a:r>
            <a:r>
              <a:rPr lang="ru-RU" dirty="0" err="1" smtClean="0"/>
              <a:t>оскольчатого</a:t>
            </a:r>
            <a:r>
              <a:rPr lang="ru-RU" dirty="0" smtClean="0"/>
              <a:t> характера перелома имелась импрессия суставной поверхности вертлужной впадины, головки бедренной кости, отрыв ротаторов бедра.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37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Через 1,5 месяца</a:t>
            </a:r>
            <a:endParaRPr lang="ru-RU" dirty="0"/>
          </a:p>
        </p:txBody>
      </p:sp>
      <p:pic>
        <p:nvPicPr>
          <p:cNvPr id="5" name="Изображение 4" descr="IMG_41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94540"/>
            <a:ext cx="7344816" cy="55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67544" y="35437"/>
            <a:ext cx="8229600" cy="1143000"/>
          </a:xfrm>
        </p:spPr>
        <p:txBody>
          <a:bodyPr/>
          <a:lstStyle/>
          <a:p>
            <a:r>
              <a:rPr lang="ru-RU" dirty="0" smtClean="0"/>
              <a:t>ТЭП ТБС задним доступом</a:t>
            </a:r>
            <a:endParaRPr lang="ru-RU" dirty="0"/>
          </a:p>
        </p:txBody>
      </p:sp>
      <p:pic>
        <p:nvPicPr>
          <p:cNvPr id="5" name="Изображение 4" descr="IMG_41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69195"/>
            <a:ext cx="7449188" cy="55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3 вывиха в течение недели</a:t>
            </a:r>
            <a:endParaRPr lang="ru-RU" dirty="0"/>
          </a:p>
        </p:txBody>
      </p:sp>
      <p:pic>
        <p:nvPicPr>
          <p:cNvPr id="5" name="Изображение 4" descr="IMG_41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67807"/>
            <a:ext cx="5904656" cy="61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46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265</Words>
  <Application>Microsoft Macintosh PowerPoint</Application>
  <PresentationFormat>Экран (4:3)</PresentationFormat>
  <Paragraphs>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Демонстрация клинического случая Перелом вертлужной впадины</vt:lpstr>
      <vt:lpstr>Презентация PowerPoint</vt:lpstr>
      <vt:lpstr>Пациент Б. Мужчина 60 лет</vt:lpstr>
      <vt:lpstr>Презентация PowerPoint</vt:lpstr>
      <vt:lpstr>Презентация PowerPoint</vt:lpstr>
      <vt:lpstr>Презентация PowerPoint</vt:lpstr>
      <vt:lpstr>Через 1,5 месяца</vt:lpstr>
      <vt:lpstr>ТЭП ТБС задним доступом</vt:lpstr>
      <vt:lpstr>3 вывиха в течение недели</vt:lpstr>
      <vt:lpstr>1.Пункция сустава, посев, эпидермальный стафилоккок 2.Удаление вертлужного компонента, цементный спейсер</vt:lpstr>
      <vt:lpstr>Два месяца антибиотикотерапии, вывих спейсера Посев без роста.</vt:lpstr>
      <vt:lpstr>И снова ревизия! Удаление цементного спейсера, антипротрузионное кольцо. Доступ наружный</vt:lpstr>
      <vt:lpstr>И снова вывих!</vt:lpstr>
      <vt:lpstr>операция №5!!! Двойная мобильность</vt:lpstr>
      <vt:lpstr>Год после последней операции</vt:lpstr>
      <vt:lpstr>Презентация PowerPoint</vt:lpstr>
      <vt:lpstr>Вопросы к аудитории: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нестабильных переломов костей таза у пострадавших с политравмой в многопрофильном стационаре</dc:title>
  <dc:creator>Кирилл</dc:creator>
  <cp:lastModifiedBy>kirilldoc</cp:lastModifiedBy>
  <cp:revision>213</cp:revision>
  <cp:lastPrinted>2013-11-06T04:55:46Z</cp:lastPrinted>
  <dcterms:created xsi:type="dcterms:W3CDTF">2013-10-13T08:35:39Z</dcterms:created>
  <dcterms:modified xsi:type="dcterms:W3CDTF">2018-05-20T17:08:14Z</dcterms:modified>
</cp:coreProperties>
</file>