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2" r:id="rId5"/>
    <p:sldId id="257" r:id="rId6"/>
    <p:sldId id="264" r:id="rId7"/>
    <p:sldId id="259" r:id="rId8"/>
    <p:sldId id="258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8E5E4"/>
    <a:srgbClr val="FFFFCC"/>
    <a:srgbClr val="FFFFFF"/>
    <a:srgbClr val="D4CAC0"/>
    <a:srgbClr val="1D222F"/>
    <a:srgbClr val="1C2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7" autoAdjust="0"/>
    <p:restoredTop sz="94660"/>
  </p:normalViewPr>
  <p:slideViewPr>
    <p:cSldViewPr snapToGrid="0">
      <p:cViewPr>
        <p:scale>
          <a:sx n="109" d="100"/>
          <a:sy n="109" d="100"/>
        </p:scale>
        <p:origin x="-7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48A990-767F-4901-8EFA-842B1752C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BF1199E-8918-411A-896C-122C3E9A4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A65C9C-D0B5-4765-B1BC-F89C4568C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CB5E-7F85-429B-B21C-7F5C37BC34B2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7E7D60-381A-4F61-A066-4F30004DC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F44DB2-4BC8-4949-BDCC-A70D20BE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3E79-2EC8-4935-942E-0104CB2FD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66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311DAA-8B5B-495A-A1D0-84C9E116E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9321706-7717-4598-B135-116E4B184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C3AC3C-7774-47B0-8061-4FFFD43A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CB5E-7F85-429B-B21C-7F5C37BC34B2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F90073-50CA-4372-A416-2F7CA0DC3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86A7FD-F052-4214-BFF9-E811D9E5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3E79-2EC8-4935-942E-0104CB2FD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51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EBFF5B6-1D4D-43A5-80D1-F892BBBE0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4CF56DD-75B7-461A-A703-72B3E0753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067BCC-33BF-48AA-B904-DB24EFFE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CB5E-7F85-429B-B21C-7F5C37BC34B2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BC11A5-27CC-4D5E-8CF9-5C6352B97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433294-3A31-411B-942A-6E87E283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3E79-2EC8-4935-942E-0104CB2FD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56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D59149-F7AA-4355-B4E0-B2D8EC82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7EB8B9-EF26-4B9B-8DA6-09F7B47BA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DF8192-36EA-4D33-8D7C-16BE2F55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CB5E-7F85-429B-B21C-7F5C37BC34B2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227F7-795A-447A-B1F5-EAFBDC9F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B0B8FC-171C-4693-BD97-FBFD5CF8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3E79-2EC8-4935-942E-0104CB2FD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1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6A0368-91AD-4813-A9D8-8D426A780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05229ED-4E23-4D2D-A4C9-E3AEF53FC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BE01B5-6500-4E70-BAF2-3D5341AC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CB5E-7F85-429B-B21C-7F5C37BC34B2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015A4B-0BDA-43C7-8346-1BDC4186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0123A8-AB18-4BFA-BD59-F5455561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3E79-2EC8-4935-942E-0104CB2FD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7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850794-EFDF-42F0-8C5B-21B57C32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BA3FE6-4936-4CE8-8E8E-40142AD35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FDD3E46-725D-4A43-9E1E-AC897140A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4DE1EDC-BA26-4C4A-9EDE-B53EE042F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CB5E-7F85-429B-B21C-7F5C37BC34B2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198D72-3D79-4EC1-ACBC-6F319F1F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C202FC4-D362-49AB-9C1C-562411B0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3E79-2EC8-4935-942E-0104CB2FD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1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EC83CC-42FA-47F3-AF8A-4BD212A32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1F2789-5A77-4623-BE6C-3929E81E9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D1E8DC5-E96B-412B-BD65-96BA13B5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8EE51EE-3DC8-47CD-82D8-12FF23BEA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5E063F8-F2F7-4D29-877D-C00754770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F890586-2932-4F33-AC1A-C46F8245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CB5E-7F85-429B-B21C-7F5C37BC34B2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FC760B8-86F2-4169-A599-49824C7CC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0BC2C26-5995-4204-BA5A-615FFACC2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3E79-2EC8-4935-942E-0104CB2FD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7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F89B4A-F1AB-4910-8AAC-07E7E63CB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0390FA9-3D20-4366-99C6-5E085FF98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CB5E-7F85-429B-B21C-7F5C37BC34B2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B37389D-9FCF-492E-A2AB-053302D7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33E35FF-8867-46F5-A12D-2902FDF9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3E79-2EC8-4935-942E-0104CB2FD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04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477CB6F-1266-4828-A7B4-862398111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CB5E-7F85-429B-B21C-7F5C37BC34B2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55BABF4-F7FF-4609-9106-7B1D0732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E2C399-1C54-4721-925E-F17A35D1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3E79-2EC8-4935-942E-0104CB2FD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61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40B466-429E-4CA3-9387-6C2F5F949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D6A417-0739-4B70-B898-C8715E9D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99FC133-9796-4DC2-A070-ED1DA4071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D85D4A9-A190-4B66-9CA2-AC089CA6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CB5E-7F85-429B-B21C-7F5C37BC34B2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8310B8-DE26-4488-B9E9-05361BD0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503D179-E572-4640-8621-248CB447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3E79-2EC8-4935-942E-0104CB2FD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64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6B8C72-669B-4462-9B39-3AA418CC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2057971-2034-4770-83BA-3BFD3F6AA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810D9C0-962B-4EBC-81A1-1F6DB62B2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E5932F-03D3-4CA0-BF13-997F07B3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CB5E-7F85-429B-B21C-7F5C37BC34B2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76C3C89-ABE4-425C-BE6D-9E8AEB0F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65CC9CB-17CF-489E-A2C4-42845F3B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3E79-2EC8-4935-942E-0104CB2FD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0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C899DA-ECAA-44CA-B6F5-B5F5107B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983655-24DB-46C3-A37F-FC910A8C0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7D0707-B27E-4387-B727-87D735CEB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3CB5E-7F85-429B-B21C-7F5C37BC34B2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73161A-6372-4416-939B-8C3D7767D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D3CFE4-42C6-4CCA-81D0-91108F33A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03E79-2EC8-4935-942E-0104CB2FD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2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1E396A7-2D93-431D-BF2B-8908219B2F4D}"/>
              </a:ext>
            </a:extLst>
          </p:cNvPr>
          <p:cNvSpPr txBox="1">
            <a:spLocks/>
          </p:cNvSpPr>
          <p:nvPr/>
        </p:nvSpPr>
        <p:spPr>
          <a:xfrm>
            <a:off x="0" y="1788666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/ шаблон презентации </a:t>
            </a:r>
          </a:p>
          <a:p>
            <a:pPr algn="ctr">
              <a:lnSpc>
                <a:spcPct val="10000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«Клуба травматологов»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D17FE017-2272-4432-A37A-0FF3705D40D1}"/>
              </a:ext>
            </a:extLst>
          </p:cNvPr>
          <p:cNvSpPr txBox="1">
            <a:spLocks/>
          </p:cNvSpPr>
          <p:nvPr/>
        </p:nvSpPr>
        <p:spPr>
          <a:xfrm>
            <a:off x="1" y="3719625"/>
            <a:ext cx="12191999" cy="1665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Следуйте рекомендациям!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E24CDDF-8651-4C64-AEE1-A281D30E84AB}"/>
              </a:ext>
            </a:extLst>
          </p:cNvPr>
          <p:cNvSpPr/>
          <p:nvPr/>
        </p:nvSpPr>
        <p:spPr>
          <a:xfrm>
            <a:off x="0" y="617892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Администратор Клуба Травматологов, 2019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1FF3680-646D-47EA-85BB-8BB9F6BEB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829" y="278970"/>
            <a:ext cx="2850173" cy="16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33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76583"/>
            <a:ext cx="11956443" cy="6304834"/>
            <a:chOff x="0" y="276583"/>
            <a:chExt cx="11956443" cy="630483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91331A53-E1E2-4E8B-9F84-9C0344200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231" y="323304"/>
              <a:ext cx="2850173" cy="1665768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D048E552-7267-4953-9C28-A17C8A21D93A}"/>
                </a:ext>
              </a:extLst>
            </p:cNvPr>
            <p:cNvSpPr/>
            <p:nvPr/>
          </p:nvSpPr>
          <p:spPr>
            <a:xfrm>
              <a:off x="4386636" y="5627310"/>
              <a:ext cx="756980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800" dirty="0">
                  <a:solidFill>
                    <a:srgbClr val="FF5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Адрес студии:</a:t>
              </a:r>
              <a:r>
                <a:rPr lang="ru-R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ул. Угрешская 2с72</a:t>
              </a:r>
            </a:p>
            <a:p>
              <a:pPr algn="r"/>
              <a:r>
                <a:rPr lang="ru-R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Адрес проходной: ул. Угрешская 2с1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3ACD5DF5-D2CD-46B5-8764-058940569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6637" y="276583"/>
              <a:ext cx="7565177" cy="5131340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788B40F7-5871-4CD6-BF09-638C07F1570C}"/>
                </a:ext>
              </a:extLst>
            </p:cNvPr>
            <p:cNvSpPr/>
            <p:nvPr/>
          </p:nvSpPr>
          <p:spPr>
            <a:xfrm>
              <a:off x="0" y="2521059"/>
              <a:ext cx="438663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Ждем Вас в студии</a:t>
              </a:r>
              <a:endPara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ru-RU" sz="2800" dirty="0">
                  <a:solidFill>
                    <a:srgbClr val="FF5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30 минут </a:t>
              </a:r>
              <a:r>
                <a:rPr lang="ru-RU" sz="28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  <a:endPara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ru-RU" sz="28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начала прямого</a:t>
              </a:r>
              <a:endPara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ru-RU" sz="28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эфира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F4F20C10-D727-463A-8A97-42D712383F0B}"/>
                </a:ext>
              </a:extLst>
            </p:cNvPr>
            <p:cNvSpPr/>
            <p:nvPr/>
          </p:nvSpPr>
          <p:spPr>
            <a:xfrm>
              <a:off x="1" y="5627310"/>
              <a:ext cx="438663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+7 926 530 66 79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medstudio42@yandex.ru</a:t>
              </a:r>
              <a:endPara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Облачко с текстом: овальное 15">
              <a:extLst>
                <a:ext uri="{FF2B5EF4-FFF2-40B4-BE49-F238E27FC236}">
                  <a16:creationId xmlns:a16="http://schemas.microsoft.com/office/drawing/2014/main" xmlns="" id="{A881FF67-6C26-4E95-AD40-39DE86CEA398}"/>
                </a:ext>
              </a:extLst>
            </p:cNvPr>
            <p:cNvSpPr/>
            <p:nvPr/>
          </p:nvSpPr>
          <p:spPr>
            <a:xfrm>
              <a:off x="6346372" y="948539"/>
              <a:ext cx="1366157" cy="619087"/>
            </a:xfrm>
            <a:prstGeom prst="wedgeEllipseCallout">
              <a:avLst>
                <a:gd name="adj1" fmla="val -69666"/>
                <a:gd name="adj2" fmla="val 77314"/>
              </a:avLst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r>
                <a:rPr lang="ru-RU" sz="1200" dirty="0"/>
                <a:t>ул. Угрешская д. 2с1</a:t>
              </a:r>
            </a:p>
          </p:txBody>
        </p:sp>
        <p:sp>
          <p:nvSpPr>
            <p:cNvPr id="17" name="Облачко с текстом: овальное 16">
              <a:extLst>
                <a:ext uri="{FF2B5EF4-FFF2-40B4-BE49-F238E27FC236}">
                  <a16:creationId xmlns:a16="http://schemas.microsoft.com/office/drawing/2014/main" xmlns="" id="{F687ECC6-A707-40EF-8E3E-9E80E7F98FED}"/>
                </a:ext>
              </a:extLst>
            </p:cNvPr>
            <p:cNvSpPr/>
            <p:nvPr/>
          </p:nvSpPr>
          <p:spPr>
            <a:xfrm>
              <a:off x="10091057" y="4336941"/>
              <a:ext cx="1366157" cy="619087"/>
            </a:xfrm>
            <a:prstGeom prst="wedgeEllipseCallout">
              <a:avLst>
                <a:gd name="adj1" fmla="val -17873"/>
                <a:gd name="adj2" fmla="val -130171"/>
              </a:avLst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r>
                <a:rPr lang="ru-RU" sz="1200" dirty="0"/>
                <a:t>ул. Угрешская д. 2с72</a:t>
              </a:r>
            </a:p>
          </p:txBody>
        </p: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xmlns="" id="{2965CE19-F4AC-4C91-B9D3-9CAC2875A9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1715" y="1847850"/>
              <a:ext cx="348342" cy="143653"/>
            </a:xfrm>
            <a:prstGeom prst="straightConnector1">
              <a:avLst/>
            </a:prstGeom>
            <a:ln w="28575">
              <a:solidFill>
                <a:srgbClr val="FF5050"/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xmlns="" id="{1C1927B1-061B-4A92-87A9-10BB063CF373}"/>
                </a:ext>
              </a:extLst>
            </p:cNvPr>
            <p:cNvCxnSpPr>
              <a:cxnSpLocks/>
            </p:cNvCxnSpPr>
            <p:nvPr/>
          </p:nvCxnSpPr>
          <p:spPr>
            <a:xfrm>
              <a:off x="10254343" y="3118757"/>
              <a:ext cx="304800" cy="609600"/>
            </a:xfrm>
            <a:prstGeom prst="straightConnector1">
              <a:avLst/>
            </a:prstGeom>
            <a:ln w="28575">
              <a:solidFill>
                <a:srgbClr val="FF505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xmlns="" id="{E6403BF2-822A-4F9A-B52B-A274C1554B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69186" y="3118757"/>
              <a:ext cx="997858" cy="524329"/>
            </a:xfrm>
            <a:prstGeom prst="line">
              <a:avLst/>
            </a:prstGeom>
            <a:ln w="28575">
              <a:solidFill>
                <a:srgbClr val="FF5050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xmlns="" id="{EACF4B48-9E4E-4746-A02A-4B627E8CF46E}"/>
                </a:ext>
              </a:extLst>
            </p:cNvPr>
            <p:cNvCxnSpPr>
              <a:cxnSpLocks/>
            </p:cNvCxnSpPr>
            <p:nvPr/>
          </p:nvCxnSpPr>
          <p:spPr>
            <a:xfrm>
              <a:off x="8418739" y="2046514"/>
              <a:ext cx="850447" cy="1596572"/>
            </a:xfrm>
            <a:prstGeom prst="line">
              <a:avLst/>
            </a:prstGeom>
            <a:ln w="28575" cap="rnd">
              <a:solidFill>
                <a:srgbClr val="FF5050"/>
              </a:solidFill>
              <a:round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xmlns="" id="{BB197395-1509-4CAF-8580-856F461DA1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7331" y="1989072"/>
              <a:ext cx="401408" cy="57442"/>
            </a:xfrm>
            <a:prstGeom prst="line">
              <a:avLst/>
            </a:prstGeom>
            <a:ln w="28575" cap="rnd">
              <a:solidFill>
                <a:srgbClr val="FF5050"/>
              </a:solidFill>
              <a:round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xmlns="" id="{E7296102-357A-4181-A695-ED298215D9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3800" y="1989072"/>
              <a:ext cx="473531" cy="171742"/>
            </a:xfrm>
            <a:prstGeom prst="line">
              <a:avLst/>
            </a:prstGeom>
            <a:ln w="28575" cap="rnd">
              <a:solidFill>
                <a:srgbClr val="FF5050"/>
              </a:solidFill>
              <a:round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xmlns="" id="{CA8AAA30-A556-43C5-AD29-46AEDAE780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58957" y="2160814"/>
              <a:ext cx="284844" cy="0"/>
            </a:xfrm>
            <a:prstGeom prst="line">
              <a:avLst/>
            </a:prstGeom>
            <a:ln w="28575">
              <a:solidFill>
                <a:srgbClr val="FF5050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xmlns="" id="{2B97CB02-7284-4788-A9A9-2555930D12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44392" y="1756911"/>
              <a:ext cx="414565" cy="403903"/>
            </a:xfrm>
            <a:prstGeom prst="line">
              <a:avLst/>
            </a:prstGeom>
            <a:ln w="28575" cap="rnd">
              <a:solidFill>
                <a:srgbClr val="FF5050"/>
              </a:solidFill>
              <a:round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xmlns="" id="{DDEF4D60-D94E-4A21-9878-FEAD6BA97A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0863" y="1756911"/>
              <a:ext cx="473529" cy="259668"/>
            </a:xfrm>
            <a:prstGeom prst="line">
              <a:avLst/>
            </a:prstGeom>
            <a:ln w="28575" cap="rnd">
              <a:solidFill>
                <a:srgbClr val="FF5050"/>
              </a:solidFill>
              <a:round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xmlns="" id="{D96AA1E7-9B94-4565-ACDD-C152392747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84900" y="1747158"/>
              <a:ext cx="188689" cy="269422"/>
            </a:xfrm>
            <a:prstGeom prst="line">
              <a:avLst/>
            </a:prstGeom>
            <a:ln w="28575" cap="rnd">
              <a:solidFill>
                <a:srgbClr val="FF5050"/>
              </a:solidFill>
              <a:round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xmlns="" id="{6BFDBFAB-6686-44CE-9AAC-8CD877156C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19560" y="1747158"/>
              <a:ext cx="235631" cy="88446"/>
            </a:xfrm>
            <a:prstGeom prst="line">
              <a:avLst/>
            </a:prstGeom>
            <a:ln w="28575" cap="rnd">
              <a:solidFill>
                <a:srgbClr val="FF5050"/>
              </a:solidFill>
              <a:prstDash val="sysDot"/>
              <a:round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535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33D7E7-4B20-4969-A45B-B41426F7B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1882"/>
            <a:ext cx="12192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Достаточно длинное название презентации, шрифт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– 48</a:t>
            </a:r>
            <a:r>
              <a:rPr lang="ru-RU" sz="48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</a:t>
            </a:r>
            <a:r>
              <a:rPr lang="en-US" sz="48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91DC4B3-FE87-4E10-880E-B17E6065E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306126"/>
            <a:ext cx="12191999" cy="2045597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Подзаголовок презентации, </a:t>
            </a:r>
          </a:p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шрифт </a:t>
            </a:r>
            <a:r>
              <a:rPr lang="en-US" sz="40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- 48 </a:t>
            </a:r>
            <a:r>
              <a:rPr lang="ru-RU" sz="4000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</a:t>
            </a:r>
            <a:r>
              <a:rPr lang="ru-RU" sz="40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CB56E13-E1ED-4418-A5A0-4B12A1E58A6B}"/>
              </a:ext>
            </a:extLst>
          </p:cNvPr>
          <p:cNvSpPr/>
          <p:nvPr/>
        </p:nvSpPr>
        <p:spPr>
          <a:xfrm>
            <a:off x="0" y="617892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Фамилия Имя Отчество, месяц, год  </a:t>
            </a:r>
            <a:r>
              <a:rPr lang="en-US" sz="24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2</a:t>
            </a:r>
            <a:r>
              <a:rPr lang="ru-RU" sz="24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</a:t>
            </a:r>
            <a:endParaRPr lang="ru-RU" sz="2400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149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3C40D2F-9501-4ED1-B7CE-7BECBFD4F759}"/>
              </a:ext>
            </a:extLst>
          </p:cNvPr>
          <p:cNvSpPr/>
          <p:nvPr/>
        </p:nvSpPr>
        <p:spPr>
          <a:xfrm>
            <a:off x="385738" y="1209964"/>
            <a:ext cx="618568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Многие ваши коллеги смотрят прямые эфиры и видеозаписи с мобильных устройств на небольшом экране</a:t>
            </a:r>
          </a:p>
          <a:p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сделать презентацию используя этот шаблон всем зрителям будет виден и текст и иллюстрации </a:t>
            </a:r>
            <a:r>
              <a:rPr lang="en-US" sz="32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32 </a:t>
            </a:r>
            <a:r>
              <a:rPr lang="ru-RU" sz="3200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</a:t>
            </a:r>
            <a:endParaRPr lang="ru-RU" sz="3200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B6FF688-2673-4F8B-9B1B-181F1752E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18"/>
            <a:ext cx="12192000" cy="110924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Зачем следовать рекомендациям?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987DE0E-36E3-4198-8B7E-06670B652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559982" y="-254018"/>
            <a:ext cx="2771110" cy="569907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CA951C9-6877-47AC-AC03-D809CE7DD8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8" r="2318"/>
          <a:stretch/>
        </p:blipFill>
        <p:spPr>
          <a:xfrm>
            <a:off x="6849131" y="1361055"/>
            <a:ext cx="4172474" cy="23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9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F2BCD900-5E78-430C-AB15-BEA55DC604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2BA91CE-BAE8-469A-AA33-B134243ECEEB}"/>
              </a:ext>
            </a:extLst>
          </p:cNvPr>
          <p:cNvSpPr/>
          <p:nvPr/>
        </p:nvSpPr>
        <p:spPr>
          <a:xfrm>
            <a:off x="441960" y="32828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Формат слайдов – </a:t>
            </a:r>
            <a:r>
              <a:rPr lang="ru-RU" sz="4800" b="1" dirty="0">
                <a:solidFill>
                  <a:srgbClr val="FF5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16:9</a:t>
            </a:r>
            <a:endParaRPr lang="ru-RU" sz="2000" dirty="0">
              <a:solidFill>
                <a:srgbClr val="FF505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36C2B07-70F8-4E5C-8C73-8C951DFB458F}"/>
              </a:ext>
            </a:extLst>
          </p:cNvPr>
          <p:cNvSpPr/>
          <p:nvPr/>
        </p:nvSpPr>
        <p:spPr>
          <a:xfrm>
            <a:off x="441960" y="126393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Желательно </a:t>
            </a:r>
          </a:p>
          <a:p>
            <a:r>
              <a:rPr lang="ru-RU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делать презентации</a:t>
            </a:r>
          </a:p>
          <a:p>
            <a:r>
              <a:rPr lang="ru-RU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темном </a:t>
            </a:r>
            <a:r>
              <a:rPr lang="ru-RU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фоне. </a:t>
            </a:r>
          </a:p>
          <a:p>
            <a:endParaRPr lang="ru-RU" sz="36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</a:t>
            </a:r>
          </a:p>
          <a:p>
            <a:r>
              <a:rPr lang="ru-RU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используйте </a:t>
            </a:r>
          </a:p>
          <a:p>
            <a:r>
              <a:rPr lang="ru-RU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анимацию 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B3D70EE-FBA5-43F7-BF1C-E1C96A3E8B69}"/>
              </a:ext>
            </a:extLst>
          </p:cNvPr>
          <p:cNvSpPr/>
          <p:nvPr/>
        </p:nvSpPr>
        <p:spPr>
          <a:xfrm>
            <a:off x="5659701" y="222603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Лучше </a:t>
            </a:r>
          </a:p>
          <a:p>
            <a:pPr algn="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НЕ используйте </a:t>
            </a:r>
          </a:p>
          <a:p>
            <a:pPr algn="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анимацию</a:t>
            </a:r>
          </a:p>
          <a:p>
            <a:pPr algn="r"/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на светлом, </a:t>
            </a:r>
          </a:p>
          <a:p>
            <a:pPr algn="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но лучше не на белом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AAEA526-E6E0-4664-86A5-9CC6A094D91A}"/>
              </a:ext>
            </a:extLst>
          </p:cNvPr>
          <p:cNvSpPr/>
          <p:nvPr/>
        </p:nvSpPr>
        <p:spPr>
          <a:xfrm>
            <a:off x="4607052" y="5753925"/>
            <a:ext cx="8183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Формат слайдов –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4800" b="1" dirty="0">
                <a:solidFill>
                  <a:srgbClr val="FF5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16:9</a:t>
            </a:r>
            <a:endParaRPr lang="ru-RU" sz="20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3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A10D73-FEEA-41A0-9396-045743A25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18"/>
            <a:ext cx="12192000" cy="132430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Заголовок слайда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</a:t>
            </a:r>
            <a:r>
              <a:rPr lang="ru-RU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  <a:r>
              <a:rPr lang="ru-RU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</a:t>
            </a:r>
            <a:r>
              <a:rPr lang="ru-RU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endParaRPr lang="ru-RU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6B22BB-3466-47F2-9979-0E3142CB9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84" y="1335024"/>
            <a:ext cx="7621276" cy="51190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Основной текст слайда написанный шрифтом </a:t>
            </a:r>
            <a:r>
              <a:rPr lang="en-US" sz="36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36 </a:t>
            </a:r>
            <a:r>
              <a:rPr lang="ru-RU" sz="3600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</a:t>
            </a:r>
            <a:r>
              <a:rPr lang="ru-RU" sz="36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будет хорошо виден</a:t>
            </a:r>
          </a:p>
          <a:p>
            <a:pPr marL="0" indent="0">
              <a:buNone/>
            </a:pPr>
            <a:endParaRPr lang="ru-RU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Можно использовать шрифт </a:t>
            </a:r>
            <a:r>
              <a:rPr lang="en-US" sz="32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3</a:t>
            </a:r>
            <a:r>
              <a:rPr lang="ru-RU" sz="32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он тоже виден достаточной хорошо</a:t>
            </a:r>
          </a:p>
          <a:p>
            <a:pPr marL="0" indent="0">
              <a:buNone/>
            </a:pPr>
            <a:endParaRPr lang="ru-RU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Старайтесь не использовать шрифт   меньше чем </a:t>
            </a:r>
            <a:r>
              <a:rPr lang="en-US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ru-RU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</a:t>
            </a:r>
            <a:endParaRPr lang="ru-RU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00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Лучше не использовать шрифт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меньше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чем </a:t>
            </a:r>
            <a:r>
              <a:rPr lang="en-US" sz="24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24 </a:t>
            </a:r>
            <a:r>
              <a:rPr lang="ru-RU" sz="2400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</a:t>
            </a:r>
            <a:endParaRPr lang="ru-RU" sz="2400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45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0F10C01-4F1D-4AFC-86A7-CF9DF020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0174"/>
            <a:ext cx="12192000" cy="1324306"/>
          </a:xfrm>
        </p:spPr>
        <p:txBody>
          <a:bodyPr>
            <a:normAutofit/>
          </a:bodyPr>
          <a:lstStyle/>
          <a:p>
            <a:pPr marL="357188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Вовлекайте аудиторию зрителей </a:t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дискуссию</a:t>
            </a:r>
            <a:endParaRPr lang="ru-RU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8F5335F-F83B-4D99-B39D-AFF4E2D089B2}"/>
              </a:ext>
            </a:extLst>
          </p:cNvPr>
          <p:cNvSpPr/>
          <p:nvPr/>
        </p:nvSpPr>
        <p:spPr>
          <a:xfrm>
            <a:off x="332232" y="1827854"/>
            <a:ext cx="10850880" cy="234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Напомните зрителям, что они могут писать комментарии на сайте </a:t>
            </a:r>
            <a:r>
              <a:rPr lang="en-US" sz="36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Trauma.club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3600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FC9D9BC-3829-4131-9193-C0EF3E19D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14028" y="1340533"/>
            <a:ext cx="3439517" cy="707372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E0FD0A2-B8BE-487C-A6C3-F2CEB9781D2A}"/>
              </a:ext>
            </a:extLst>
          </p:cNvPr>
          <p:cNvSpPr/>
          <p:nvPr/>
        </p:nvSpPr>
        <p:spPr>
          <a:xfrm>
            <a:off x="7848600" y="3569115"/>
            <a:ext cx="4815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Подготовьте интерактивное </a:t>
            </a:r>
            <a:r>
              <a:rPr lang="ru-RU" sz="36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голосование</a:t>
            </a:r>
            <a:r>
              <a:rPr lang="ru-RU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 зрителей прямого эфира</a:t>
            </a:r>
            <a:endParaRPr lang="ru-RU" sz="3600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1512929-FCF0-4F36-95C7-EE88805C6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065" y="3336755"/>
            <a:ext cx="5270088" cy="296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39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5A4D30D-FE58-4013-B3CC-88199FA765DD}"/>
              </a:ext>
            </a:extLst>
          </p:cNvPr>
          <p:cNvSpPr/>
          <p:nvPr/>
        </p:nvSpPr>
        <p:spPr>
          <a:xfrm>
            <a:off x="0" y="615332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/>
            <a:r>
              <a:rPr lang="ru-RU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Вопрос аудитории напишите в заголовке слайда </a:t>
            </a:r>
            <a:endParaRPr lang="ru-RU" sz="1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049ED0D-DD72-4F58-8BEB-3F8A0339FA44}"/>
              </a:ext>
            </a:extLst>
          </p:cNvPr>
          <p:cNvSpPr/>
          <p:nvPr/>
        </p:nvSpPr>
        <p:spPr>
          <a:xfrm>
            <a:off x="0" y="1"/>
            <a:ext cx="12192000" cy="369518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Внимание вопрос!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5C602B7-257A-47FD-8253-45EB582E5000}"/>
              </a:ext>
            </a:extLst>
          </p:cNvPr>
          <p:cNvSpPr/>
          <p:nvPr/>
        </p:nvSpPr>
        <p:spPr>
          <a:xfrm>
            <a:off x="0" y="6463430"/>
            <a:ext cx="12192000" cy="394570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/>
              <a:t>Интерактивное голосование на сайте </a:t>
            </a:r>
            <a:r>
              <a:rPr lang="en-US" sz="2800" dirty="0"/>
              <a:t>Trauma.club</a:t>
            </a:r>
            <a:endParaRPr lang="ru-RU" sz="2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BD7698D-3491-49E1-8F4F-7F750F1D824D}"/>
              </a:ext>
            </a:extLst>
          </p:cNvPr>
          <p:cNvSpPr/>
          <p:nvPr/>
        </p:nvSpPr>
        <p:spPr>
          <a:xfrm>
            <a:off x="558347" y="1628568"/>
            <a:ext cx="1135515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Пронумеруйте варианты ответов </a:t>
            </a:r>
          </a:p>
          <a:p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Ответы лучше написать крупным шрифтом</a:t>
            </a:r>
          </a:p>
          <a:p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Вариантов ответов может быть не более 5</a:t>
            </a:r>
          </a:p>
          <a:p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539750"/>
            <a:r>
              <a:rPr lang="ru-RU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Желательно, чтобы варианты ответов были не  слишком длинными</a:t>
            </a:r>
          </a:p>
          <a:p>
            <a:pPr marL="447675" indent="-447675"/>
            <a:endParaRPr lang="ru-RU" sz="800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539750"/>
            <a:r>
              <a:rPr lang="ru-RU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32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варианты будут слишком длинными, некоторые участники могут не успеть прочесть слайд до конца и обдумать варианты, а слайд будет переполнен текстом</a:t>
            </a:r>
          </a:p>
          <a:p>
            <a:pPr marL="447675" indent="-447675"/>
            <a:endParaRPr lang="ru-RU" sz="3200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нутренний, одежда, сидит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0F6A6B7D-8C0D-4E40-848F-8FC3B52E8B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b="10877"/>
          <a:stretch/>
        </p:blipFill>
        <p:spPr>
          <a:xfrm>
            <a:off x="0" y="1"/>
            <a:ext cx="9219156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04D06F4-50D6-4D59-9194-EEE03050393E}"/>
              </a:ext>
            </a:extLst>
          </p:cNvPr>
          <p:cNvSpPr/>
          <p:nvPr/>
        </p:nvSpPr>
        <p:spPr>
          <a:xfrm>
            <a:off x="9175314" y="243445"/>
            <a:ext cx="296809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0" defTabSz="808038">
              <a:buNone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Старайтесь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0" defTabSz="808038">
              <a:buNone/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ставить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иллюстраций </a:t>
            </a:r>
          </a:p>
          <a:p>
            <a:pPr marL="177800" indent="0" defTabSz="808038">
              <a:buNone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 слайде.</a:t>
            </a:r>
          </a:p>
          <a:p>
            <a:pPr marL="177800" indent="0" defTabSz="808038">
              <a:buNone/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0" defTabSz="808038">
              <a:buNone/>
            </a:pP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1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2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нутренний, одежда, сидит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0F6A6B7D-8C0D-4E40-848F-8FC3B52E8B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2"/>
          <a:stretch/>
        </p:blipFill>
        <p:spPr>
          <a:xfrm rot="16200000">
            <a:off x="2040777" y="1134684"/>
            <a:ext cx="6858000" cy="45886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04D06F4-50D6-4D59-9194-EEE03050393E}"/>
              </a:ext>
            </a:extLst>
          </p:cNvPr>
          <p:cNvSpPr/>
          <p:nvPr/>
        </p:nvSpPr>
        <p:spPr>
          <a:xfrm>
            <a:off x="76540" y="176938"/>
            <a:ext cx="30989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0" defTabSz="808038">
              <a:buNone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Вас будет возможность показать иллюстрации еще раз, переключая слайды </a:t>
            </a:r>
            <a:r>
              <a:rPr lang="ru-RU" sz="32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вперед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32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назад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7800" indent="0" defTabSz="808038">
              <a:buNone/>
            </a:pP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Изображение выглядит как внутренний, одежда, сидит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0FA3A367-7C21-426E-8230-16D4EFCA5A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2"/>
          <a:stretch/>
        </p:blipFill>
        <p:spPr>
          <a:xfrm rot="5400000" flipH="1">
            <a:off x="6532422" y="1134684"/>
            <a:ext cx="6858000" cy="458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435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4861</TotalTime>
  <Words>328</Words>
  <Application>Microsoft Office PowerPoint</Application>
  <PresentationFormat>Произвольный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Достаточно длинное название презентации, шрифт Arial – 48 пт </vt:lpstr>
      <vt:lpstr>  Зачем следовать рекомендациям?</vt:lpstr>
      <vt:lpstr>Презентация PowerPoint</vt:lpstr>
      <vt:lpstr>  Заголовок слайда Arial 44 пт bold</vt:lpstr>
      <vt:lpstr>Вовлекайте аудиторию зрителей  в дискуссию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60 пт bold</dc:title>
  <dc:creator>Dmitry Smirnov</dc:creator>
  <cp:lastModifiedBy>Альперович Дмитрий Борисович</cp:lastModifiedBy>
  <cp:revision>30</cp:revision>
  <dcterms:created xsi:type="dcterms:W3CDTF">2019-10-12T17:36:37Z</dcterms:created>
  <dcterms:modified xsi:type="dcterms:W3CDTF">2020-01-27T11:55:35Z</dcterms:modified>
</cp:coreProperties>
</file>