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word/document.xml" ContentType="application/vnd.openxmlformats-officedocument.wordprocessingml.document.main+xml"/>
  <Override PartName="/word/styles.xml" ContentType="application/vnd.openxmlformats-officedocument.wordprocessingml.styles+xml"/>
  <Override PartName="/word/numbering.xml" ContentType="application/vnd.openxmlformats-officedocument.wordprocessingml.numbering+xml"/>
  <Override PartName="/word/settings.xml" ContentType="application/vnd.openxmlformats-officedocument.wordprocessingml.settings+xml"/>
  <Override PartName="/word/theme/theme1.xml" ContentType="application/vnd.openxmlformats-officedocument.theme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word/document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word/document.xml><?xml version="1.0" encoding="utf-8"?>
<w:document xmlns:ve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="http://schemas.openxmlformats.org/drawingml/2006/wordprocessingDrawing" xmlns:w10="urn:schemas-microsoft-com:office:word" xmlns:w="http://schemas.openxmlformats.org/wordprocessingml/2006/main" xmlns:wne="http://schemas.microsoft.com/office/word/2006/wordml">
  <w:body>
    <w:p>
      <w:pPr>
        <w:pStyle w:val="pTitle"/>
      </w:pPr>
      <w:r>
        <w:t xml:space="preserve">тестовая</w:t>
      </w:r>
    </w:p>
    <w:p>
      <w:pPr>
        <w:pStyle w:val="pDocAuthName"/>
      </w:pPr>
      <w:r>
        <w:t xml:space="preserve">Нагайцев С. В.</w:t>
      </w:r>
    </w:p>
    <w:p>
      <w:pPr>
        <w:pStyle w:val="pDocAuthWorkplace"/>
      </w:pPr>
      <w:r>
        <w:t xml:space="preserve"/>
      </w:r>
    </w:p>
    <w:p>
      <w:pPr>
        <w:pStyle w:val="pContacts"/>
      </w:pPr>
      <w:r>
        <w:t xml:space="preserve">Нагайцев Сергей Владимирович</w:t>
      </w:r>
    </w:p>
    <w:p>
      <w:pPr>
        <w:pStyle w:val="pContacts"/>
      </w:pPr>
      <w:r>
        <w:t xml:space="preserve">x64vs32x@mail.ru</w:t>
      </w:r>
    </w:p>
    <w:p>
      <w:pPr>
        <w:pStyle w:val="pContacts"/>
      </w:pPr>
      <w:r>
        <w:t xml:space="preserve">911</w:t>
      </w:r>
    </w:p>
    <w:p>
      <w:pPr>
        <w:pStyle w:val="pContacts"/>
      </w:pPr>
      <w:r>
        <w:t xml:space="preserve">Тула</w:t>
      </w:r>
    </w:p>
    <w:p>
      <w:pPr>
        <w:pStyle w:val="pContacts"/>
      </w:pPr>
      <w:r>
        <w:t xml:space="preserve">ООО "Eventarium"</w:t>
      </w:r>
    </w:p>
    <w:p>
      <w:pPr>
        <w:pStyle w:val="pContacts"/>
      </w:pPr>
      <w:r>
        <w:t xml:space="preserve">Web-программист</w:t>
      </w:r>
    </w:p>
    <w:p>
      <w:pPr>
        <w:pStyle w:val="pDocName"/>
      </w:pPr>
      <w:r>
        <w:t xml:space="preserve">Смирнов Дмитрий Анатольевич</w:t>
      </w:r>
    </w:p>
    <w:p>
      <w:pPr>
        <w:pStyle w:val="pDocEmail"/>
      </w:pPr>
      <w:r>
        <w:t xml:space="preserve">smirnov@eventarium.pro</w:t>
      </w:r>
    </w:p>
    <w:p>
      <w:pPr>
        <w:pStyle w:val="pDocPhone"/>
      </w:pPr>
      <w:r>
        <w:t xml:space="preserve">+79999999999</w:t>
      </w:r>
    </w:p>
    <w:p/>
    <w:sectPr>
      <w:pgSz w:w="11906" w:h="16838"/>
      <w:pgMar w:top="900" w:right="900" w:bottom="900" w:left="900" w:header="720" w:footer="720" w:gutter="0"/>
      <w:cols w:space="720"/>
    </w:sectPr>
  </w:body>
</w:document>
</file>

<file path=word/fontTable.xml><?xml version="1.0" encoding="utf-8"?>
<w:fonts xmlns:r="http://schemas.openxmlformats.org/officeDocument/2006/relationships" xmlns:w="http://schemas.openxmlformats.org/wordprocessingml/2006/main">
  <w:font w:name="Times New Roman">
    <w:panose1 w:val="02020603050405020304"/>
    <w:charset w:val="00"/>
    <w:family w:val="roman"/>
    <w:pitch w:val="variable"/>
    <w:sig w:usb0="E0002AFF" w:usb1="C0007841" w:usb2="00000009" w:usb3="00000000" w:csb0="000001FF" w:csb1="00000000"/>
  </w:font>
  <w:font w:name="Courier New">
    <w:panose1 w:val="02070309020205020404"/>
    <w:charset w:val="00"/>
    <w:family w:val="modern"/>
    <w:pitch w:val="fixed"/>
    <w:sig w:usb0="E0002AFF" w:usb1="C0007843" w:usb2="00000009" w:usb3="00000000" w:csb0="000001FF" w:csb1="00000000"/>
  </w:font>
  <w:font w:name="Wingdings">
    <w:panose1 w:val="05000000000000000000"/>
    <w:charset w:val="02"/>
    <w:family w:val="auto"/>
    <w:pitch w:val="variable"/>
    <w:sig w:usb0="00000000" w:usb1="10000000" w:usb2="00000000" w:usb3="00000000" w:csb0="80000000" w:csb1="00000000"/>
  </w:font>
  <w:font w:name="Symbol">
    <w:panose1 w:val="05050102010706020507"/>
    <w:charset w:val="02"/>
    <w:family w:val="roman"/>
    <w:pitch w:val="variable"/>
    <w:sig w:usb0="00000000" w:usb1="10000000" w:usb2="00000000" w:usb3="00000000" w:csb0="80000000" w:csb1="00000000"/>
  </w:font>
  <w:font w:name="Arial">
    <w:panose1 w:val="020B0604020202020204"/>
    <w:charset w:val="00"/>
    <w:family w:val="swiss"/>
    <w:pitch w:val="variable"/>
    <w:sig w:usb0="E0002AFF" w:usb1="C0007843" w:usb2="00000009" w:usb3="00000000" w:csb0="000001FF" w:csb1="00000000"/>
  </w:font>
  <w:font w:name="Cambria">
    <w:panose1 w:val="02040503050406030204"/>
    <w:charset w:val="00"/>
    <w:family w:val="roman"/>
    <w:pitch w:val="variable"/>
    <w:sig w:usb0="A00002EF" w:usb1="4000004B" w:usb2="00000000" w:usb3="00000000" w:csb0="0000019F" w:csb1="00000000"/>
  </w:font>
  <w:font w:name="Calibri">
    <w:panose1 w:val="020F0502020204030204"/>
    <w:charset w:val="00"/>
    <w:family w:val="swiss"/>
    <w:pitch w:val="variable"/>
    <w:sig w:usb0="E10002FF" w:usb1="4000ACFF" w:usb2="00000009" w:usb3="00000000" w:csb0="0000019F" w:csb1="00000000"/>
  </w:font>
</w:fonts>
</file>

<file path=word/numbering.xml><?xml version="1.0" encoding="utf-8"?>
<w:numbering xmlns:ve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="http://schemas.openxmlformats.org/drawingml/2006/wordprocessingDrawing" xmlns:w10="urn:schemas-microsoft-com:office:word" xmlns:w="http://schemas.openxmlformats.org/wordprocessingml/2006/main" xmlns:wne="http://schemas.microsoft.com/office/word/2006/wordml">
  <w:abstractNum w:abstractNumId="0">
    <w:nsid w:val="058F733C"/>
    <w:multiLevelType w:val="multilevel"/>
    <w:tmpl w:val="235E3456"/>
    <w:lvl w:ilvl="0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</w:lvl>
    <w:lvl w:ilvl="1">
      <w:start w:val="1"/>
      <w:numFmt w:val="lowerLetter"/>
      <w:lvlText w:val="%2."/>
      <w:lvlJc w:val="left"/>
      <w:pPr>
        <w:tabs>
          <w:tab w:val="num" w:pos="1440"/>
        </w:tabs>
        <w:ind w:left="1440" w:hanging="360"/>
      </w:pPr>
    </w:lvl>
    <w:lvl w:ilvl="2">
      <w:start w:val="1"/>
      <w:numFmt w:val="lowerRoman"/>
      <w:lvlText w:val="%3."/>
      <w:lvlJc w:val="right"/>
      <w:pPr>
        <w:tabs>
          <w:tab w:val="num" w:pos="2160"/>
        </w:tabs>
        <w:ind w:left="2160" w:hanging="180"/>
      </w:pPr>
    </w:lvl>
    <w:lvl w:ilvl="3">
      <w:start w:val="1"/>
      <w:numFmt w:val="decimal"/>
      <w:lvlText w:val="%4."/>
      <w:lvlJc w:val="left"/>
      <w:pPr>
        <w:tabs>
          <w:tab w:val="num" w:pos="2880"/>
        </w:tabs>
        <w:ind w:left="2880" w:hanging="360"/>
      </w:pPr>
    </w:lvl>
    <w:lvl w:ilvl="4">
      <w:start w:val="1"/>
      <w:numFmt w:val="lowerLetter"/>
      <w:lvlText w:val="%5."/>
      <w:lvlJc w:val="left"/>
      <w:pPr>
        <w:tabs>
          <w:tab w:val="num" w:pos="3600"/>
        </w:tabs>
        <w:ind w:left="3600" w:hanging="360"/>
      </w:pPr>
    </w:lvl>
    <w:lvl w:ilvl="5">
      <w:start w:val="1"/>
      <w:numFmt w:val="lowerRoman"/>
      <w:lvlText w:val="%6."/>
      <w:lvlJc w:val="right"/>
      <w:pPr>
        <w:tabs>
          <w:tab w:val="num" w:pos="4320"/>
        </w:tabs>
        <w:ind w:left="4320" w:hanging="180"/>
      </w:pPr>
    </w:lvl>
    <w:lvl w:ilvl="6">
      <w:start w:val="1"/>
      <w:numFmt w:val="decimal"/>
      <w:lvlText w:val="%7."/>
      <w:lvlJc w:val="left"/>
      <w:pPr>
        <w:tabs>
          <w:tab w:val="num" w:pos="5040"/>
        </w:tabs>
        <w:ind w:left="5040" w:hanging="360"/>
      </w:pPr>
    </w:lvl>
    <w:lvl w:ilvl="7">
      <w:start w:val="1"/>
      <w:numFmt w:val="lowerLetter"/>
      <w:lvlText w:val="%8."/>
      <w:lvlJc w:val="left"/>
      <w:pPr>
        <w:tabs>
          <w:tab w:val="num" w:pos="5760"/>
        </w:tabs>
        <w:ind w:left="5760" w:hanging="360"/>
      </w:pPr>
    </w:lvl>
    <w:lvl w:ilvl="8">
      <w:start w:val="1"/>
      <w:numFmt w:val="lowerRoman"/>
      <w:lvlText w:val="%9."/>
      <w:lvlJc w:val="right"/>
      <w:pPr>
        <w:tabs>
          <w:tab w:val="num" w:pos="6480"/>
        </w:tabs>
        <w:ind w:left="6480" w:hanging="180"/>
      </w:pPr>
    </w:lvl>
  </w:abstractNum>
  <w:abstractNum w:abstractNumId="1">
    <w:nsid w:val="1CC56BAD"/>
    <w:multiLevelType w:val="hybridMultilevel"/>
    <w:tmpl w:val="A13E515A"/>
    <w:lvl w:ilvl="0" w:tplc="0407000F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  <w:rPr>
        <w:rFonts w:hint="default"/>
      </w:rPr>
    </w:lvl>
    <w:lvl w:ilvl="1" w:tplc="04070003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hint="default"/>
      </w:rPr>
    </w:lvl>
    <w:lvl w:ilvl="2" w:tplc="04070005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hint="default"/>
      </w:rPr>
    </w:lvl>
    <w:lvl w:ilvl="3" w:tplc="04070001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 w:tplc="04070003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 w:tplc="0407000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 w:tplc="04070001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 w:tplc="04070003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 w:tplc="04070005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abstractNum w:abstractNumId="2">
    <w:nsid w:val="2B98193E"/>
    <w:multiLevelType w:val="multilevel"/>
    <w:tmpl w:val="0407001F"/>
    <w:lvl w:ilvl="0">
      <w:start w:val="1"/>
      <w:numFmt w:val="decimal"/>
      <w:lvlText w:val="%1."/>
      <w:lvlJc w:val="left"/>
      <w:pPr>
        <w:tabs>
          <w:tab w:val="num" w:pos="360"/>
        </w:tabs>
        <w:ind w:left="360" w:hanging="360"/>
      </w:pPr>
    </w:lvl>
    <w:lvl w:ilvl="1">
      <w:start w:val="1"/>
      <w:numFmt w:val="decimal"/>
      <w:lvlText w:val="%1.%2."/>
      <w:lvlJc w:val="left"/>
      <w:pPr>
        <w:tabs>
          <w:tab w:val="num" w:pos="792"/>
        </w:tabs>
        <w:ind w:left="792" w:hanging="432"/>
      </w:pPr>
    </w:lvl>
    <w:lvl w:ilvl="2">
      <w:start w:val="1"/>
      <w:numFmt w:val="decimal"/>
      <w:lvlText w:val="%1.%2.%3."/>
      <w:lvlJc w:val="left"/>
      <w:pPr>
        <w:tabs>
          <w:tab w:val="num" w:pos="1224"/>
        </w:tabs>
        <w:ind w:left="1224" w:hanging="504"/>
      </w:pPr>
    </w:lvl>
    <w:lvl w:ilvl="3">
      <w:start w:val="1"/>
      <w:numFmt w:val="decimal"/>
      <w:lvlText w:val="%1.%2.%3.%4."/>
      <w:lvlJc w:val="left"/>
      <w:pPr>
        <w:tabs>
          <w:tab w:val="num" w:pos="1800"/>
        </w:tabs>
        <w:ind w:left="1728" w:hanging="648"/>
      </w:pPr>
    </w:lvl>
    <w:lvl w:ilvl="4">
      <w:start w:val="1"/>
      <w:numFmt w:val="decimal"/>
      <w:lvlText w:val="%1.%2.%3.%4.%5."/>
      <w:lvlJc w:val="left"/>
      <w:pPr>
        <w:tabs>
          <w:tab w:val="num" w:pos="2520"/>
        </w:tabs>
        <w:ind w:left="2232" w:hanging="792"/>
      </w:pPr>
    </w:lvl>
    <w:lvl w:ilvl="5">
      <w:start w:val="1"/>
      <w:numFmt w:val="decimal"/>
      <w:lvlText w:val="%1.%2.%3.%4.%5.%6."/>
      <w:lvlJc w:val="left"/>
      <w:pPr>
        <w:tabs>
          <w:tab w:val="num" w:pos="2880"/>
        </w:tabs>
        <w:ind w:left="2736" w:hanging="936"/>
      </w:pPr>
    </w:lvl>
    <w:lvl w:ilvl="6">
      <w:start w:val="1"/>
      <w:numFmt w:val="decimal"/>
      <w:lvlText w:val="%1.%2.%3.%4.%5.%6.%7."/>
      <w:lvlJc w:val="left"/>
      <w:pPr>
        <w:tabs>
          <w:tab w:val="num" w:pos="3600"/>
        </w:tabs>
        <w:ind w:left="3240" w:hanging="1080"/>
      </w:pPr>
    </w:lvl>
    <w:lvl w:ilvl="7">
      <w:start w:val="1"/>
      <w:numFmt w:val="decimal"/>
      <w:lvlText w:val="%1.%2.%3.%4.%5.%6.%7.%8."/>
      <w:lvlJc w:val="left"/>
      <w:pPr>
        <w:tabs>
          <w:tab w:val="num" w:pos="3960"/>
        </w:tabs>
        <w:ind w:left="3744" w:hanging="1224"/>
      </w:pPr>
    </w:lvl>
    <w:lvl w:ilvl="8">
      <w:start w:val="1"/>
      <w:numFmt w:val="decimal"/>
      <w:lvlText w:val="%1.%2.%3.%4.%5.%6.%7.%8.%9."/>
      <w:lvlJc w:val="left"/>
      <w:pPr>
        <w:tabs>
          <w:tab w:val="num" w:pos="4680"/>
        </w:tabs>
        <w:ind w:left="4320" w:hanging="1440"/>
      </w:pPr>
    </w:lvl>
  </w:abstractNum>
  <w:abstractNum w:abstractNumId="3">
    <w:nsid w:val="4BAB13FB"/>
    <w:multiLevelType w:val="hybridMultilevel"/>
    <w:tmpl w:val="1C926F96"/>
    <w:lvl w:ilvl="0" w:tplc="04070001">
      <w:start w:val="1"/>
      <w:numFmt w:val="bullet"/>
      <w:lvlText w:val=""/>
      <w:lvlJc w:val="left"/>
      <w:pPr>
        <w:tabs>
          <w:tab w:val="num" w:pos="720"/>
        </w:tabs>
        <w:ind w:left="720" w:hanging="360"/>
      </w:pPr>
      <w:rPr>
        <w:rFonts w:ascii="Symbol" w:hAnsi="Symbol" w:cs="Symbol" w:hint="default"/>
      </w:rPr>
    </w:lvl>
    <w:lvl w:ilvl="1" w:tplc="04070003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cs="Courier New" w:hint="default"/>
      </w:rPr>
    </w:lvl>
    <w:lvl w:ilvl="2" w:tplc="04070005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cs="Wingdings" w:hint="default"/>
      </w:rPr>
    </w:lvl>
    <w:lvl w:ilvl="3" w:tplc="04070001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 w:tplc="04070003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 w:tplc="0407000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 w:tplc="04070001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 w:tplc="04070003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 w:tplc="04070005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abstractNum w:abstractNumId="4">
    <w:nsid w:val="50F470E5"/>
    <w:multiLevelType w:val="multilevel"/>
    <w:tmpl w:val="B0C2ADC2"/>
    <w:lvl w:ilvl="0">
      <w:start w:val="1"/>
      <w:numFmt w:val="bullet"/>
      <w:lvlText w:val=""/>
      <w:lvlJc w:val="left"/>
      <w:pPr>
        <w:tabs>
          <w:tab w:val="num" w:pos="720"/>
        </w:tabs>
        <w:ind w:left="720" w:hanging="360"/>
      </w:pPr>
      <w:rPr>
        <w:rFonts w:ascii="Wingdings" w:hAnsi="Wingdings" w:cs="Wingdings" w:hint="default"/>
      </w:rPr>
    </w:lvl>
    <w:lvl w:ilvl="1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cs="Courier New" w:hint="default"/>
      </w:rPr>
    </w:lvl>
    <w:lvl w:ilvl="2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cs="Wingdings" w:hint="default"/>
      </w:rPr>
    </w:lvl>
    <w:lvl w:ilvl="3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abstractNum w:abstractNumId="5">
    <w:nsid w:val="59042E43"/>
    <w:multiLevelType w:val="hybridMultilevel"/>
    <w:tmpl w:val="1E589F26"/>
    <w:lvl w:ilvl="0" w:tplc="04070003">
      <w:start w:val="1"/>
      <w:numFmt w:val="bullet"/>
      <w:lvlText w:val="o"/>
      <w:lvlJc w:val="left"/>
      <w:pPr>
        <w:tabs>
          <w:tab w:val="num" w:pos="720"/>
        </w:tabs>
        <w:ind w:left="720" w:hanging="360"/>
      </w:pPr>
      <w:rPr>
        <w:rFonts w:ascii="Courier New" w:hAnsi="Courier New" w:cs="Courier New" w:hint="default"/>
      </w:rPr>
    </w:lvl>
    <w:lvl w:ilvl="1" w:tplc="04070003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cs="Courier New" w:hint="default"/>
      </w:rPr>
    </w:lvl>
    <w:lvl w:ilvl="2" w:tplc="04070005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cs="Wingdings" w:hint="default"/>
      </w:rPr>
    </w:lvl>
    <w:lvl w:ilvl="3" w:tplc="04070001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 w:tplc="04070003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 w:tplc="0407000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 w:tplc="04070001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 w:tplc="04070003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 w:tplc="04070005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abstractNum w:abstractNumId="6">
    <w:nsid w:val="5B46542A"/>
    <w:multiLevelType w:val="hybridMultilevel"/>
    <w:tmpl w:val="B0C2ADC2"/>
    <w:lvl w:ilvl="0" w:tplc="04070005">
      <w:start w:val="1"/>
      <w:numFmt w:val="bullet"/>
      <w:lvlText w:val=""/>
      <w:lvlJc w:val="left"/>
      <w:pPr>
        <w:tabs>
          <w:tab w:val="num" w:pos="720"/>
        </w:tabs>
        <w:ind w:left="720" w:hanging="360"/>
      </w:pPr>
      <w:rPr>
        <w:rFonts w:ascii="Wingdings" w:hAnsi="Wingdings" w:cs="Wingdings" w:hint="default"/>
      </w:rPr>
    </w:lvl>
    <w:lvl w:ilvl="1" w:tplc="04070003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cs="Courier New" w:hint="default"/>
      </w:rPr>
    </w:lvl>
    <w:lvl w:ilvl="2" w:tplc="04070005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cs="Wingdings" w:hint="default"/>
      </w:rPr>
    </w:lvl>
    <w:lvl w:ilvl="3" w:tplc="04070001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 w:tplc="04070003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 w:tplc="0407000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 w:tplc="04070001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 w:tplc="04070003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 w:tplc="04070005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abstractNum w:abstractNumId="7">
    <w:nsid w:val="715E76BC"/>
    <w:multiLevelType w:val="multilevel"/>
    <w:tmpl w:val="1C926F96"/>
    <w:lvl w:ilvl="0">
      <w:start w:val="1"/>
      <w:numFmt w:val="bullet"/>
      <w:lvlText w:val=""/>
      <w:lvlJc w:val="left"/>
      <w:pPr>
        <w:tabs>
          <w:tab w:val="num" w:pos="720"/>
        </w:tabs>
        <w:ind w:left="720" w:hanging="360"/>
      </w:pPr>
      <w:rPr>
        <w:rFonts w:ascii="Symbol" w:hAnsi="Symbol" w:cs="Symbol" w:hint="default"/>
      </w:rPr>
    </w:lvl>
    <w:lvl w:ilvl="1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cs="Courier New" w:hint="default"/>
      </w:rPr>
    </w:lvl>
    <w:lvl w:ilvl="2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cs="Wingdings" w:hint="default"/>
      </w:rPr>
    </w:lvl>
    <w:lvl w:ilvl="3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abstractNum w:abstractNumId="8">
    <w:nsid w:val="7A1304B4"/>
    <w:multiLevelType w:val="multilevel"/>
    <w:tmpl w:val="1E589F26"/>
    <w:lvl w:ilvl="0">
      <w:start w:val="1"/>
      <w:numFmt w:val="bullet"/>
      <w:lvlText w:val="o"/>
      <w:lvlJc w:val="left"/>
      <w:pPr>
        <w:tabs>
          <w:tab w:val="num" w:pos="720"/>
        </w:tabs>
        <w:ind w:left="720" w:hanging="360"/>
      </w:pPr>
      <w:rPr>
        <w:rFonts w:ascii="Courier New" w:hAnsi="Courier New" w:cs="Courier New" w:hint="default"/>
      </w:rPr>
    </w:lvl>
    <w:lvl w:ilvl="1">
      <w:start w:val="1"/>
      <w:numFmt w:val="bullet"/>
      <w:lvlText w:val="o"/>
      <w:lvlJc w:val="left"/>
      <w:pPr>
        <w:tabs>
          <w:tab w:val="num" w:pos="1440"/>
        </w:tabs>
        <w:ind w:left="1440" w:hanging="360"/>
      </w:pPr>
      <w:rPr>
        <w:rFonts w:ascii="Courier New" w:hAnsi="Courier New" w:cs="Courier New" w:hint="default"/>
      </w:rPr>
    </w:lvl>
    <w:lvl w:ilvl="2">
      <w:start w:val="1"/>
      <w:numFmt w:val="bullet"/>
      <w:lvlText w:val=""/>
      <w:lvlJc w:val="left"/>
      <w:pPr>
        <w:tabs>
          <w:tab w:val="num" w:pos="2160"/>
        </w:tabs>
        <w:ind w:left="2160" w:hanging="360"/>
      </w:pPr>
      <w:rPr>
        <w:rFonts w:ascii="Wingdings" w:hAnsi="Wingdings" w:cs="Wingdings" w:hint="default"/>
      </w:rPr>
    </w:lvl>
    <w:lvl w:ilvl="3">
      <w:start w:val="1"/>
      <w:numFmt w:val="bullet"/>
      <w:lvlText w:val=""/>
      <w:lvlJc w:val="left"/>
      <w:pPr>
        <w:tabs>
          <w:tab w:val="num" w:pos="2880"/>
        </w:tabs>
        <w:ind w:left="2880" w:hanging="360"/>
      </w:pPr>
      <w:rPr>
        <w:rFonts w:ascii="Symbol" w:hAnsi="Symbol" w:cs="Symbol" w:hint="default"/>
      </w:rPr>
    </w:lvl>
    <w:lvl w:ilvl="4">
      <w:start w:val="1"/>
      <w:numFmt w:val="bullet"/>
      <w:lvlText w:val="o"/>
      <w:lvlJc w:val="left"/>
      <w:pPr>
        <w:tabs>
          <w:tab w:val="num" w:pos="3600"/>
        </w:tabs>
        <w:ind w:left="3600" w:hanging="360"/>
      </w:pPr>
      <w:rPr>
        <w:rFonts w:ascii="Courier New" w:hAnsi="Courier New" w:cs="Courier New" w:hint="default"/>
      </w:rPr>
    </w:lvl>
    <w:lvl w:ilvl="5">
      <w:start w:val="1"/>
      <w:numFmt w:val="bullet"/>
      <w:lvlText w:val=""/>
      <w:lvlJc w:val="left"/>
      <w:pPr>
        <w:tabs>
          <w:tab w:val="num" w:pos="4320"/>
        </w:tabs>
        <w:ind w:left="4320" w:hanging="360"/>
      </w:pPr>
      <w:rPr>
        <w:rFonts w:ascii="Wingdings" w:hAnsi="Wingdings" w:cs="Wingdings" w:hint="default"/>
      </w:rPr>
    </w:lvl>
    <w:lvl w:ilvl="6">
      <w:start w:val="1"/>
      <w:numFmt w:val="bullet"/>
      <w:lvlText w:val=""/>
      <w:lvlJc w:val="left"/>
      <w:pPr>
        <w:tabs>
          <w:tab w:val="num" w:pos="5040"/>
        </w:tabs>
        <w:ind w:left="5040" w:hanging="360"/>
      </w:pPr>
      <w:rPr>
        <w:rFonts w:ascii="Symbol" w:hAnsi="Symbol" w:cs="Symbol" w:hint="default"/>
      </w:rPr>
    </w:lvl>
    <w:lvl w:ilvl="7">
      <w:start w:val="1"/>
      <w:numFmt w:val="bullet"/>
      <w:lvlText w:val="o"/>
      <w:lvlJc w:val="left"/>
      <w:pPr>
        <w:tabs>
          <w:tab w:val="num" w:pos="5760"/>
        </w:tabs>
        <w:ind w:left="5760" w:hanging="360"/>
      </w:pPr>
      <w:rPr>
        <w:rFonts w:ascii="Courier New" w:hAnsi="Courier New" w:cs="Courier New" w:hint="default"/>
      </w:rPr>
    </w:lvl>
    <w:lvl w:ilvl="8">
      <w:start w:val="1"/>
      <w:numFmt w:val="bullet"/>
      <w:lvlText w:val=""/>
      <w:lvlJc w:val="left"/>
      <w:pPr>
        <w:tabs>
          <w:tab w:val="num" w:pos="6480"/>
        </w:tabs>
        <w:ind w:left="6480" w:hanging="360"/>
      </w:pPr>
      <w:rPr>
        <w:rFonts w:ascii="Wingdings" w:hAnsi="Wingdings" w:cs="Wingdings" w:hint="default"/>
      </w:rPr>
    </w:lvl>
  </w:abstractNum>
  <w:num w:numId="1">
    <w:abstractNumId w:val="6"/>
  </w:num>
  <w:num w:numId="2">
    <w:abstractNumId w:val="4"/>
  </w:num>
  <w:num w:numId="3">
    <w:abstractNumId w:val="3"/>
  </w:num>
  <w:num w:numId="4">
    <w:abstractNumId w:val="7"/>
  </w:num>
  <w:num w:numId="5">
    <w:abstractNumId w:val="5"/>
  </w:num>
  <w:num w:numId="6">
    <w:abstractNumId w:val="8"/>
  </w:num>
  <w:num w:numId="7">
    <w:abstractNumId w:val="1"/>
  </w:num>
  <w:num w:numId="8">
    <w:abstractNumId w:val="2"/>
  </w:num>
  <w:num w:numId="9">
    <w:abstractNumId w:val="0"/>
  </w:num>
</w:numbering>
</file>

<file path=word/settings.xml><?xml version="1.0" encoding="utf-8"?>
<w:settings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sl="http://schemas.openxmlformats.org/schemaLibrary/2006/main">
  <w:zoom w:percent="100"/>
  <w:embedSystemFonts/>
  <w:defaultTabStop w:val="708"/>
  <w:hyphenationZone w:val="425"/>
  <w:doNotHyphenateCaps/>
  <w:characterSpacingControl w:val="doNotCompress"/>
  <w:doNotValidateAgainstSchema/>
  <w:doNotDemarcateInvalidXml/>
  <w:compat>
    <w:useNormalStyleForList/>
    <w:doNotUseIndentAsNumberingTabStop/>
    <w:useAltKinsokuLineBreakRules/>
    <w:allowSpaceOfSameStyleInTable/>
    <w:doNotSuppressIndentation/>
    <w:doNotAutofitConstrainedTables/>
    <w:autofitToFirstFixedWidthCell/>
    <w:underlineTabInNumList/>
    <w:displayHangulFixedWidth/>
    <w:splitPgBreakAndParaMark/>
    <w:doNotVertAlignCellWithSp/>
    <w:doNotBreakConstrainedForcedTable/>
    <w:doNotVertAlignInTxbx/>
    <w:useAnsiKerningPairs/>
    <w:cachedColBalance/>
  </w:compat>
  <m:mathPr>
    <m:mathFont m:val="Cambria Math"/>
    <m:brkBin m:val="before"/>
    <m:brkBinSub m:val="--"/>
    <m:smallFrac m:val="off"/>
    <m:dispDef/>
    <m:lMargin m:val="0"/>
    <m:rMargin m:val="0"/>
    <m:defJc m:val="centerGroup"/>
    <m:wrapIndent m:val="1440"/>
    <m:intLim m:val="subSup"/>
    <m:naryLim m:val="undOvr"/>
  </m:mathPr>
  <w:uiCompat97To2003/>
  <w:themeFontLang w:val="de-DE"/>
  <w:clrSchemeMapping w:bg1="light1" w:t1="dark1" w:bg2="light2" w:t2="dark2" w:accent1="accent1" w:accent2="accent2" w:accent3="accent3" w:accent4="accent4" w:accent5="accent5" w:accent6="accent6" w:hyperlink="hyperlink" w:followedHyperlink="followedHyperlink"/>
  <w:doNotIncludeSubdocsInStats/>
  <w:doNotAutoCompressPictures/>
  <w:decimalSymbol w:val=","/>
  <w:listSeparator w:val=";"/>
</w:settings>
</file>

<file path=word/styles.xml><?xml version="1.0" encoding="utf-8"?>
<w:styles xmlns:r="http://schemas.openxmlformats.org/officeDocument/2006/relationships" xmlns:w="http://schemas.openxmlformats.org/wordprocessingml/2006/main">
  <w:docDefaults>
    <w:rPrDefault>
      <w:rPr>
        <w:rFonts w:ascii="Times New Roman" w:hAnsi="Times New Roman" w:eastAsia="Times New Roman" w:cs="Times New Roman"/>
        <w:sz w:val="24"/>
        <w:szCs w:val="24"/>
      </w:rPr>
    </w:rPrDefault>
  </w:docDefaults>
  <w:style w:type="character">
    <w:name w:val="header-1"/>
    <w:rPr>
      <w:color w:val="006699"/>
      <w:sz w:val="60"/>
      <w:szCs w:val="60"/>
      <w:u w:val="single"/>
    </w:rPr>
  </w:style>
  <w:style w:type="paragraph" w:customStyle="1" w:styleId="p">
    <w:name w:val="p"/>
    <w:pPr>
      <w:spacing w:after="100"/>
    </w:pPr>
  </w:style>
  <w:style w:type="paragraph" w:customStyle="1" w:styleId="pTitle">
    <w:name w:val="pTitle"/>
    <w:pPr>
      <w:spacing w:after="100"/>
    </w:pPr>
  </w:style>
  <w:style w:type="paragraph" w:customStyle="1" w:styleId="pAuthors">
    <w:name w:val="pAuthors"/>
    <w:pPr>
      <w:spacing w:after="100"/>
    </w:pPr>
  </w:style>
  <w:style w:type="paragraph" w:customStyle="1" w:styleId="pPlace">
    <w:name w:val="pPlace"/>
    <w:pPr>
      <w:spacing w:after="100"/>
    </w:pPr>
  </w:style>
  <w:style w:type="paragraph" w:customStyle="1" w:styleId="pContacts">
    <w:name w:val="pContacts"/>
    <w:pPr>
      <w:spacing w:after="100"/>
    </w:pPr>
  </w:style>
  <w:style w:type="paragraph" w:customStyle="1" w:styleId="pContactsWorkplace">
    <w:name w:val="pContactsWorkplace"/>
    <w:pPr>
      <w:spacing w:after="100"/>
    </w:pPr>
  </w:style>
  <w:style w:type="paragraph" w:customStyle="1" w:styleId="pDoc">
    <w:name w:val="pDoc"/>
    <w:pPr>
      <w:spacing w:after="100"/>
    </w:pPr>
  </w:style>
  <w:style w:type="paragraph" w:customStyle="1" w:styleId="pDocName">
    <w:name w:val="pDocName"/>
    <w:pPr>
      <w:spacing w:after="100"/>
    </w:pPr>
  </w:style>
  <w:style w:type="paragraph" w:customStyle="1" w:styleId="pDocEmail">
    <w:name w:val="pDocEmail"/>
    <w:pPr>
      <w:spacing w:after="100"/>
    </w:pPr>
  </w:style>
  <w:style w:type="paragraph" w:customStyle="1" w:styleId="pDocPhone">
    <w:name w:val="pDocPhone"/>
    <w:pPr>
      <w:spacing w:after="100"/>
    </w:pPr>
  </w:style>
  <w:style w:type="paragraph" w:customStyle="1" w:styleId="pDocAuthName">
    <w:name w:val="pDocAuthName"/>
    <w:pPr>
      <w:spacing w:after="100"/>
    </w:pPr>
  </w:style>
  <w:style w:type="paragraph" w:customStyle="1" w:styleId="pDocAuthH">
    <w:name w:val="pDocAuthH"/>
    <w:pPr>
      <w:spacing w:after="100"/>
    </w:pPr>
  </w:style>
  <w:style w:type="paragraph" w:customStyle="1" w:styleId="pDocAuthWorkplace">
    <w:name w:val="pDocAuthWorkplace"/>
    <w:pPr>
      <w:spacing w:after="100"/>
    </w:pPr>
  </w:style>
  <w:style w:type="paragraph" w:customStyle="1" w:styleId="pDocAuthGeo">
    <w:name w:val="pDocAuthGeo"/>
    <w:pPr>
      <w:spacing w:after="100"/>
    </w:pPr>
  </w:style>
</w:styles>
</file>

<file path=word/webSettings.xml><?xml version="1.0" encoding="utf-8"?>
<w:webSettings xmlns:r="http://schemas.openxmlformats.org/officeDocument/2006/relationships" xmlns:w="http://schemas.openxmlformats.org/wordprocessingml/2006/main">
  <w:optimizeForBrowser/>
</w:webSettings>
</file>

<file path=word/_rels/document.xml.rels><?xml version="1.0" encoding="UTF-8" standalone="yes"?>
<Relationships xmlns="http://schemas.openxmlformats.org/package/2006/relationships">
  <Relationship Id="rId1" Type="http://schemas.openxmlformats.org/officeDocument/2006/relationships/styles" Target="styles.xml"/>
  <Relationship Id="rId2" Type="http://schemas.openxmlformats.org/officeDocument/2006/relationships/numbering" Target="numbering.xml"/>
  <Relationship Id="rId3" Type="http://schemas.openxmlformats.org/officeDocument/2006/relationships/settings" Target="settings.xml"/>
  <Relationship Id="rId4" Type="http://schemas.openxmlformats.org/officeDocument/2006/relationships/theme" Target="theme/theme1.xml"/>
  <Relationship Id="rId5" Type="http://schemas.openxmlformats.org/officeDocument/2006/relationships/webSettings" Target="webSettings.xml"/>
  <Relationship Id="rId6" Type="http://schemas.openxmlformats.org/officeDocument/2006/relationships/fontTable" Target="fontTable.xml"/>
</Relationships>

</file>

<file path=word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Word</Application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dcterms:created xsi:type="dcterms:W3CDTF">2018-04-24T22:34:03+03:00</dcterms:created>
  <dcterms:modified xsi:type="dcterms:W3CDTF">2018-04-24T22:34:03+03:00</dcterms:modified>
  <dc:title/>
  <dc:description/>
  <dc:subject/>
  <cp:keywords/>
  <cp:category/>
</cp:coreProperties>
</file>